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76" r:id="rId4"/>
  </p:sldMasterIdLst>
  <p:notesMasterIdLst>
    <p:notesMasterId r:id="rId45"/>
  </p:notesMasterIdLst>
  <p:sldIdLst>
    <p:sldId id="414" r:id="rId5"/>
    <p:sldId id="349" r:id="rId6"/>
    <p:sldId id="417" r:id="rId7"/>
    <p:sldId id="309" r:id="rId8"/>
    <p:sldId id="444" r:id="rId9"/>
    <p:sldId id="427" r:id="rId10"/>
    <p:sldId id="426" r:id="rId11"/>
    <p:sldId id="428" r:id="rId12"/>
    <p:sldId id="400" r:id="rId13"/>
    <p:sldId id="429" r:id="rId14"/>
    <p:sldId id="401" r:id="rId15"/>
    <p:sldId id="403" r:id="rId16"/>
    <p:sldId id="431" r:id="rId17"/>
    <p:sldId id="381" r:id="rId18"/>
    <p:sldId id="393" r:id="rId19"/>
    <p:sldId id="394" r:id="rId20"/>
    <p:sldId id="391" r:id="rId21"/>
    <p:sldId id="383" r:id="rId22"/>
    <p:sldId id="264" r:id="rId23"/>
    <p:sldId id="320" r:id="rId24"/>
    <p:sldId id="321" r:id="rId25"/>
    <p:sldId id="322" r:id="rId26"/>
    <p:sldId id="323" r:id="rId27"/>
    <p:sldId id="418" r:id="rId28"/>
    <p:sldId id="421" r:id="rId29"/>
    <p:sldId id="446" r:id="rId30"/>
    <p:sldId id="422" r:id="rId31"/>
    <p:sldId id="423" r:id="rId32"/>
    <p:sldId id="350" r:id="rId33"/>
    <p:sldId id="351" r:id="rId34"/>
    <p:sldId id="352" r:id="rId35"/>
    <p:sldId id="353" r:id="rId36"/>
    <p:sldId id="357" r:id="rId37"/>
    <p:sldId id="430" r:id="rId38"/>
    <p:sldId id="359" r:id="rId39"/>
    <p:sldId id="445" r:id="rId40"/>
    <p:sldId id="360" r:id="rId41"/>
    <p:sldId id="331" r:id="rId42"/>
    <p:sldId id="411" r:id="rId43"/>
    <p:sldId id="448" r:id="rId44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Medium" panose="02000000000000000000" pitchFamily="2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441"/>
    <a:srgbClr val="F3F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DD4DE5-D993-41A6-8279-42D5BFCC2A05}" v="4" dt="2024-02-02T20:30:07.463"/>
  </p1510:revLst>
</p1510:revInfo>
</file>

<file path=ppt/tableStyles.xml><?xml version="1.0" encoding="utf-8"?>
<a:tblStyleLst xmlns:a="http://schemas.openxmlformats.org/drawingml/2006/main" def="{C2EBA4F9-3172-40AC-9C9D-DA48ADC662D6}">
  <a:tblStyle styleId="{C2EBA4F9-3172-40AC-9C9D-DA48ADC662D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0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ber, Monika" userId="deae3c27-c541-49e4-9c84-6820d8dea982" providerId="ADAL" clId="{65247908-C709-455D-9740-67CAEF1AABEA}"/>
    <pc:docChg chg="undo custSel addSld delSld modSld sldOrd">
      <pc:chgData name="Weber, Monika" userId="deae3c27-c541-49e4-9c84-6820d8dea982" providerId="ADAL" clId="{65247908-C709-455D-9740-67CAEF1AABEA}" dt="2023-11-14T23:50:21.014" v="1539"/>
      <pc:docMkLst>
        <pc:docMk/>
      </pc:docMkLst>
      <pc:sldChg chg="addSp modSp mod">
        <pc:chgData name="Weber, Monika" userId="deae3c27-c541-49e4-9c84-6820d8dea982" providerId="ADAL" clId="{65247908-C709-455D-9740-67CAEF1AABEA}" dt="2023-11-14T23:50:20.143" v="1159"/>
        <pc:sldMkLst>
          <pc:docMk/>
          <pc:sldMk cId="0" sldId="264"/>
        </pc:sldMkLst>
        <pc:cxnChg chg="add mod modVis">
          <ac:chgData name="Weber, Monika" userId="deae3c27-c541-49e4-9c84-6820d8dea982" providerId="ADAL" clId="{65247908-C709-455D-9740-67CAEF1AABEA}" dt="2023-11-14T23:50:20.143" v="1159"/>
          <ac:cxnSpMkLst>
            <pc:docMk/>
            <pc:sldMk cId="0" sldId="264"/>
            <ac:cxnSpMk id="2" creationId="{D4D2BDE2-178D-F515-3E2A-05E02A74A266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400" v="855"/>
        <pc:sldMkLst>
          <pc:docMk/>
          <pc:sldMk cId="2400909193" sldId="309"/>
        </pc:sldMkLst>
        <pc:cxnChg chg="add mod modVis">
          <ac:chgData name="Weber, Monika" userId="deae3c27-c541-49e4-9c84-6820d8dea982" providerId="ADAL" clId="{65247908-C709-455D-9740-67CAEF1AABEA}" dt="2023-11-14T23:50:19.400" v="855"/>
          <ac:cxnSpMkLst>
            <pc:docMk/>
            <pc:sldMk cId="2400909193" sldId="309"/>
            <ac:cxnSpMk id="2" creationId="{176E983A-6B83-76DA-065D-1E97BECBB09A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181" v="1178"/>
        <pc:sldMkLst>
          <pc:docMk/>
          <pc:sldMk cId="3361144572" sldId="320"/>
        </pc:sldMkLst>
        <pc:cxnChg chg="add mod modVis">
          <ac:chgData name="Weber, Monika" userId="deae3c27-c541-49e4-9c84-6820d8dea982" providerId="ADAL" clId="{65247908-C709-455D-9740-67CAEF1AABEA}" dt="2023-11-14T23:50:20.181" v="1178"/>
          <ac:cxnSpMkLst>
            <pc:docMk/>
            <pc:sldMk cId="3361144572" sldId="320"/>
            <ac:cxnSpMk id="2" creationId="{CC143B77-5088-2AC4-21E4-00F56B4C3DFD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196" v="1197"/>
        <pc:sldMkLst>
          <pc:docMk/>
          <pc:sldMk cId="1275597621" sldId="321"/>
        </pc:sldMkLst>
        <pc:cxnChg chg="add mod modVis">
          <ac:chgData name="Weber, Monika" userId="deae3c27-c541-49e4-9c84-6820d8dea982" providerId="ADAL" clId="{65247908-C709-455D-9740-67CAEF1AABEA}" dt="2023-11-14T23:50:20.196" v="1197"/>
          <ac:cxnSpMkLst>
            <pc:docMk/>
            <pc:sldMk cId="1275597621" sldId="321"/>
            <ac:cxnSpMk id="2" creationId="{2A72B2EC-82C4-FC00-81B4-4C45720BCAC1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265" v="1216"/>
        <pc:sldMkLst>
          <pc:docMk/>
          <pc:sldMk cId="3996481318" sldId="322"/>
        </pc:sldMkLst>
        <pc:cxnChg chg="add mod modVis">
          <ac:chgData name="Weber, Monika" userId="deae3c27-c541-49e4-9c84-6820d8dea982" providerId="ADAL" clId="{65247908-C709-455D-9740-67CAEF1AABEA}" dt="2023-11-14T23:50:20.265" v="1216"/>
          <ac:cxnSpMkLst>
            <pc:docMk/>
            <pc:sldMk cId="3996481318" sldId="322"/>
            <ac:cxnSpMk id="2" creationId="{B0BEAF84-2F99-C6D6-56E1-6BEF16B9E3E3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344" v="1235"/>
        <pc:sldMkLst>
          <pc:docMk/>
          <pc:sldMk cId="51928177" sldId="323"/>
        </pc:sldMkLst>
        <pc:cxnChg chg="add mod modVis">
          <ac:chgData name="Weber, Monika" userId="deae3c27-c541-49e4-9c84-6820d8dea982" providerId="ADAL" clId="{65247908-C709-455D-9740-67CAEF1AABEA}" dt="2023-11-14T23:50:20.344" v="1235"/>
          <ac:cxnSpMkLst>
            <pc:docMk/>
            <pc:sldMk cId="51928177" sldId="323"/>
            <ac:cxnSpMk id="2" creationId="{34320A37-BB97-40C0-F6A5-0467DF7C8E3A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967" v="1501"/>
        <pc:sldMkLst>
          <pc:docMk/>
          <pc:sldMk cId="1465472505" sldId="331"/>
        </pc:sldMkLst>
        <pc:cxnChg chg="add mod modVis">
          <ac:chgData name="Weber, Monika" userId="deae3c27-c541-49e4-9c84-6820d8dea982" providerId="ADAL" clId="{65247908-C709-455D-9740-67CAEF1AABEA}" dt="2023-11-14T23:50:20.967" v="1501"/>
          <ac:cxnSpMkLst>
            <pc:docMk/>
            <pc:sldMk cId="1465472505" sldId="331"/>
            <ac:cxnSpMk id="2" creationId="{EA058933-D0C5-BA32-99ED-84D03F715063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310" v="817"/>
        <pc:sldMkLst>
          <pc:docMk/>
          <pc:sldMk cId="144355575" sldId="349"/>
        </pc:sldMkLst>
        <pc:cxnChg chg="add mod modVis">
          <ac:chgData name="Weber, Monika" userId="deae3c27-c541-49e4-9c84-6820d8dea982" providerId="ADAL" clId="{65247908-C709-455D-9740-67CAEF1AABEA}" dt="2023-11-14T23:50:19.310" v="817"/>
          <ac:cxnSpMkLst>
            <pc:docMk/>
            <pc:sldMk cId="144355575" sldId="349"/>
            <ac:cxnSpMk id="3" creationId="{AF7EF185-967A-347E-A9C5-6C2EE1B0F1E5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566" v="1330"/>
        <pc:sldMkLst>
          <pc:docMk/>
          <pc:sldMk cId="741101367" sldId="350"/>
        </pc:sldMkLst>
        <pc:cxnChg chg="add mod modVis">
          <ac:chgData name="Weber, Monika" userId="deae3c27-c541-49e4-9c84-6820d8dea982" providerId="ADAL" clId="{65247908-C709-455D-9740-67CAEF1AABEA}" dt="2023-11-14T23:50:20.566" v="1330"/>
          <ac:cxnSpMkLst>
            <pc:docMk/>
            <pc:sldMk cId="741101367" sldId="350"/>
            <ac:cxnSpMk id="2" creationId="{132A6E88-8B7A-7294-6EF7-879AF6E8D771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613" v="1349"/>
        <pc:sldMkLst>
          <pc:docMk/>
          <pc:sldMk cId="3782346505" sldId="351"/>
        </pc:sldMkLst>
        <pc:spChg chg="mod">
          <ac:chgData name="Weber, Monika" userId="deae3c27-c541-49e4-9c84-6820d8dea982" providerId="ADAL" clId="{65247908-C709-455D-9740-67CAEF1AABEA}" dt="2023-11-14T18:10:31.064" v="30" actId="20577"/>
          <ac:spMkLst>
            <pc:docMk/>
            <pc:sldMk cId="3782346505" sldId="351"/>
            <ac:spMk id="190" creationId="{00000000-0000-0000-0000-000000000000}"/>
          </ac:spMkLst>
        </pc:spChg>
        <pc:cxnChg chg="add mod modVis">
          <ac:chgData name="Weber, Monika" userId="deae3c27-c541-49e4-9c84-6820d8dea982" providerId="ADAL" clId="{65247908-C709-455D-9740-67CAEF1AABEA}" dt="2023-11-14T23:50:20.613" v="1349"/>
          <ac:cxnSpMkLst>
            <pc:docMk/>
            <pc:sldMk cId="3782346505" sldId="351"/>
            <ac:cxnSpMk id="2" creationId="{C254010C-4A0F-14AD-68BA-FFBDEF3DE4D2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682" v="1368"/>
        <pc:sldMkLst>
          <pc:docMk/>
          <pc:sldMk cId="3338261767" sldId="352"/>
        </pc:sldMkLst>
        <pc:cxnChg chg="add mod modVis">
          <ac:chgData name="Weber, Monika" userId="deae3c27-c541-49e4-9c84-6820d8dea982" providerId="ADAL" clId="{65247908-C709-455D-9740-67CAEF1AABEA}" dt="2023-11-14T23:50:20.682" v="1368"/>
          <ac:cxnSpMkLst>
            <pc:docMk/>
            <pc:sldMk cId="3338261767" sldId="352"/>
            <ac:cxnSpMk id="3" creationId="{0897C0F6-3D2B-B5CB-5280-11CDBA130DEB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713" v="1387"/>
        <pc:sldMkLst>
          <pc:docMk/>
          <pc:sldMk cId="1725789604" sldId="353"/>
        </pc:sldMkLst>
        <pc:spChg chg="mod">
          <ac:chgData name="Weber, Monika" userId="deae3c27-c541-49e4-9c84-6820d8dea982" providerId="ADAL" clId="{65247908-C709-455D-9740-67CAEF1AABEA}" dt="2023-11-14T18:09:48.907" v="1" actId="20577"/>
          <ac:spMkLst>
            <pc:docMk/>
            <pc:sldMk cId="1725789604" sldId="353"/>
            <ac:spMk id="189" creationId="{00000000-0000-0000-0000-000000000000}"/>
          </ac:spMkLst>
        </pc:spChg>
        <pc:cxnChg chg="add mod modVis">
          <ac:chgData name="Weber, Monika" userId="deae3c27-c541-49e4-9c84-6820d8dea982" providerId="ADAL" clId="{65247908-C709-455D-9740-67CAEF1AABEA}" dt="2023-11-14T23:50:20.713" v="1387"/>
          <ac:cxnSpMkLst>
            <pc:docMk/>
            <pc:sldMk cId="1725789604" sldId="353"/>
            <ac:cxnSpMk id="2" creationId="{A27CD277-A6E1-798E-0048-B492EF7DC163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782" v="1406"/>
        <pc:sldMkLst>
          <pc:docMk/>
          <pc:sldMk cId="1682211462" sldId="357"/>
        </pc:sldMkLst>
        <pc:cxnChg chg="add mod modVis">
          <ac:chgData name="Weber, Monika" userId="deae3c27-c541-49e4-9c84-6820d8dea982" providerId="ADAL" clId="{65247908-C709-455D-9740-67CAEF1AABEA}" dt="2023-11-14T23:50:20.782" v="1406"/>
          <ac:cxnSpMkLst>
            <pc:docMk/>
            <pc:sldMk cId="1682211462" sldId="357"/>
            <ac:cxnSpMk id="2" creationId="{AC51C6C9-2413-0159-82C8-94EBE5456E78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845" v="1444"/>
        <pc:sldMkLst>
          <pc:docMk/>
          <pc:sldMk cId="1236412571" sldId="359"/>
        </pc:sldMkLst>
        <pc:cxnChg chg="add mod modVis">
          <ac:chgData name="Weber, Monika" userId="deae3c27-c541-49e4-9c84-6820d8dea982" providerId="ADAL" clId="{65247908-C709-455D-9740-67CAEF1AABEA}" dt="2023-11-14T23:50:20.845" v="1444"/>
          <ac:cxnSpMkLst>
            <pc:docMk/>
            <pc:sldMk cId="1236412571" sldId="359"/>
            <ac:cxnSpMk id="2" creationId="{ED080AD4-2B4F-6B81-85DC-3B0601399C03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937" v="1482"/>
        <pc:sldMkLst>
          <pc:docMk/>
          <pc:sldMk cId="630498723" sldId="360"/>
        </pc:sldMkLst>
        <pc:spChg chg="mod">
          <ac:chgData name="Weber, Monika" userId="deae3c27-c541-49e4-9c84-6820d8dea982" providerId="ADAL" clId="{65247908-C709-455D-9740-67CAEF1AABEA}" dt="2023-11-14T18:14:19.461" v="186" actId="20577"/>
          <ac:spMkLst>
            <pc:docMk/>
            <pc:sldMk cId="630498723" sldId="360"/>
            <ac:spMk id="189" creationId="{00000000-0000-0000-0000-000000000000}"/>
          </ac:spMkLst>
        </pc:spChg>
        <pc:cxnChg chg="add mod modVis">
          <ac:chgData name="Weber, Monika" userId="deae3c27-c541-49e4-9c84-6820d8dea982" providerId="ADAL" clId="{65247908-C709-455D-9740-67CAEF1AABEA}" dt="2023-11-14T23:50:20.937" v="1482"/>
          <ac:cxnSpMkLst>
            <pc:docMk/>
            <pc:sldMk cId="630498723" sldId="360"/>
            <ac:cxnSpMk id="2" creationId="{BD41CBA5-BC69-36FF-ABDB-0A319F2D74D1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942" v="1064"/>
        <pc:sldMkLst>
          <pc:docMk/>
          <pc:sldMk cId="2820397032" sldId="381"/>
        </pc:sldMkLst>
        <pc:cxnChg chg="add mod modVis">
          <ac:chgData name="Weber, Monika" userId="deae3c27-c541-49e4-9c84-6820d8dea982" providerId="ADAL" clId="{65247908-C709-455D-9740-67CAEF1AABEA}" dt="2023-11-14T23:50:19.942" v="1064"/>
          <ac:cxnSpMkLst>
            <pc:docMk/>
            <pc:sldMk cId="2820397032" sldId="381"/>
            <ac:cxnSpMk id="2" creationId="{683EEF6B-E85D-3118-D723-50E56E60034C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096" v="1140"/>
        <pc:sldMkLst>
          <pc:docMk/>
          <pc:sldMk cId="1229813666" sldId="383"/>
        </pc:sldMkLst>
        <pc:cxnChg chg="add mod modVis">
          <ac:chgData name="Weber, Monika" userId="deae3c27-c541-49e4-9c84-6820d8dea982" providerId="ADAL" clId="{65247908-C709-455D-9740-67CAEF1AABEA}" dt="2023-11-14T23:50:20.096" v="1140"/>
          <ac:cxnSpMkLst>
            <pc:docMk/>
            <pc:sldMk cId="1229813666" sldId="383"/>
            <ac:cxnSpMk id="2" creationId="{6FEBE1E5-9CE8-3E1C-EBB5-3CF2EBAD7A21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043" v="1121"/>
        <pc:sldMkLst>
          <pc:docMk/>
          <pc:sldMk cId="2032787524" sldId="391"/>
        </pc:sldMkLst>
        <pc:cxnChg chg="add mod modVis">
          <ac:chgData name="Weber, Monika" userId="deae3c27-c541-49e4-9c84-6820d8dea982" providerId="ADAL" clId="{65247908-C709-455D-9740-67CAEF1AABEA}" dt="2023-11-14T23:50:20.043" v="1121"/>
          <ac:cxnSpMkLst>
            <pc:docMk/>
            <pc:sldMk cId="2032787524" sldId="391"/>
            <ac:cxnSpMk id="2" creationId="{CD4AAAC1-3212-0579-D20B-DCA32CCBAA3A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980" v="1083"/>
        <pc:sldMkLst>
          <pc:docMk/>
          <pc:sldMk cId="343974380" sldId="393"/>
        </pc:sldMkLst>
        <pc:cxnChg chg="add mod modVis">
          <ac:chgData name="Weber, Monika" userId="deae3c27-c541-49e4-9c84-6820d8dea982" providerId="ADAL" clId="{65247908-C709-455D-9740-67CAEF1AABEA}" dt="2023-11-14T23:50:19.980" v="1083"/>
          <ac:cxnSpMkLst>
            <pc:docMk/>
            <pc:sldMk cId="343974380" sldId="393"/>
            <ac:cxnSpMk id="2" creationId="{F8E10883-E904-FA66-D8F0-BC6714B04203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011" v="1102"/>
        <pc:sldMkLst>
          <pc:docMk/>
          <pc:sldMk cId="3819225539" sldId="394"/>
        </pc:sldMkLst>
        <pc:cxnChg chg="add mod modVis">
          <ac:chgData name="Weber, Monika" userId="deae3c27-c541-49e4-9c84-6820d8dea982" providerId="ADAL" clId="{65247908-C709-455D-9740-67CAEF1AABEA}" dt="2023-11-14T23:50:20.011" v="1102"/>
          <ac:cxnSpMkLst>
            <pc:docMk/>
            <pc:sldMk cId="3819225539" sldId="394"/>
            <ac:cxnSpMk id="2" creationId="{1D7B5046-93E1-BE40-2F7C-3191A3C92118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711" v="969"/>
        <pc:sldMkLst>
          <pc:docMk/>
          <pc:sldMk cId="1973008032" sldId="400"/>
        </pc:sldMkLst>
        <pc:cxnChg chg="add mod modVis">
          <ac:chgData name="Weber, Monika" userId="deae3c27-c541-49e4-9c84-6820d8dea982" providerId="ADAL" clId="{65247908-C709-455D-9740-67CAEF1AABEA}" dt="2023-11-14T23:50:19.711" v="969"/>
          <ac:cxnSpMkLst>
            <pc:docMk/>
            <pc:sldMk cId="1973008032" sldId="400"/>
            <ac:cxnSpMk id="2" creationId="{ADF71127-41E3-AD4E-B56C-073199F493FC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835" v="1007"/>
        <pc:sldMkLst>
          <pc:docMk/>
          <pc:sldMk cId="3134178109" sldId="401"/>
        </pc:sldMkLst>
        <pc:cxnChg chg="add mod modVis">
          <ac:chgData name="Weber, Monika" userId="deae3c27-c541-49e4-9c84-6820d8dea982" providerId="ADAL" clId="{65247908-C709-455D-9740-67CAEF1AABEA}" dt="2023-11-14T23:50:19.835" v="1007"/>
          <ac:cxnSpMkLst>
            <pc:docMk/>
            <pc:sldMk cId="3134178109" sldId="401"/>
            <ac:cxnSpMk id="2" creationId="{7FC9655F-BE26-2D40-F53E-17B4D62B97DA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864" v="1026"/>
        <pc:sldMkLst>
          <pc:docMk/>
          <pc:sldMk cId="376824177" sldId="403"/>
        </pc:sldMkLst>
        <pc:cxnChg chg="add mod modVis">
          <ac:chgData name="Weber, Monika" userId="deae3c27-c541-49e4-9c84-6820d8dea982" providerId="ADAL" clId="{65247908-C709-455D-9740-67CAEF1AABEA}" dt="2023-11-14T23:50:19.864" v="1026"/>
          <ac:cxnSpMkLst>
            <pc:docMk/>
            <pc:sldMk cId="376824177" sldId="403"/>
            <ac:cxnSpMk id="2" creationId="{3C8B5C8A-5579-824D-874E-2E594CAF5476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983" v="1520"/>
        <pc:sldMkLst>
          <pc:docMk/>
          <pc:sldMk cId="1748018878" sldId="411"/>
        </pc:sldMkLst>
        <pc:cxnChg chg="add mod modVis">
          <ac:chgData name="Weber, Monika" userId="deae3c27-c541-49e4-9c84-6820d8dea982" providerId="ADAL" clId="{65247908-C709-455D-9740-67CAEF1AABEA}" dt="2023-11-14T23:50:20.983" v="1520"/>
          <ac:cxnSpMkLst>
            <pc:docMk/>
            <pc:sldMk cId="1748018878" sldId="411"/>
            <ac:cxnSpMk id="2" creationId="{20E116A8-110C-337B-9C5B-FB6F00CBC751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241" v="798"/>
        <pc:sldMkLst>
          <pc:docMk/>
          <pc:sldMk cId="898363209" sldId="414"/>
        </pc:sldMkLst>
        <pc:cxnChg chg="add mod modVis">
          <ac:chgData name="Weber, Monika" userId="deae3c27-c541-49e4-9c84-6820d8dea982" providerId="ADAL" clId="{65247908-C709-455D-9740-67CAEF1AABEA}" dt="2023-11-14T23:50:19.241" v="798"/>
          <ac:cxnSpMkLst>
            <pc:docMk/>
            <pc:sldMk cId="898363209" sldId="414"/>
            <ac:cxnSpMk id="2" creationId="{DF1FA5D4-62D5-A17B-F1B8-39A6F489A070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325" v="836"/>
        <pc:sldMkLst>
          <pc:docMk/>
          <pc:sldMk cId="3056455038" sldId="417"/>
        </pc:sldMkLst>
        <pc:cxnChg chg="add mod modVis">
          <ac:chgData name="Weber, Monika" userId="deae3c27-c541-49e4-9c84-6820d8dea982" providerId="ADAL" clId="{65247908-C709-455D-9740-67CAEF1AABEA}" dt="2023-11-14T23:50:19.325" v="836"/>
          <ac:cxnSpMkLst>
            <pc:docMk/>
            <pc:sldMk cId="3056455038" sldId="417"/>
            <ac:cxnSpMk id="2" creationId="{CF576DC5-A984-D3E1-6D8C-81FC431AD24A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366" v="1254"/>
        <pc:sldMkLst>
          <pc:docMk/>
          <pc:sldMk cId="4068349569" sldId="418"/>
        </pc:sldMkLst>
        <pc:cxnChg chg="add mod modVis">
          <ac:chgData name="Weber, Monika" userId="deae3c27-c541-49e4-9c84-6820d8dea982" providerId="ADAL" clId="{65247908-C709-455D-9740-67CAEF1AABEA}" dt="2023-11-14T23:50:20.366" v="1254"/>
          <ac:cxnSpMkLst>
            <pc:docMk/>
            <pc:sldMk cId="4068349569" sldId="418"/>
            <ac:cxnSpMk id="2" creationId="{957B5593-F2D2-C1FC-C165-893A7EE564CB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428" v="1273"/>
        <pc:sldMkLst>
          <pc:docMk/>
          <pc:sldMk cId="1714821964" sldId="421"/>
        </pc:sldMkLst>
        <pc:cxnChg chg="add mod modVis">
          <ac:chgData name="Weber, Monika" userId="deae3c27-c541-49e4-9c84-6820d8dea982" providerId="ADAL" clId="{65247908-C709-455D-9740-67CAEF1AABEA}" dt="2023-11-14T23:50:20.428" v="1273"/>
          <ac:cxnSpMkLst>
            <pc:docMk/>
            <pc:sldMk cId="1714821964" sldId="421"/>
            <ac:cxnSpMk id="2" creationId="{3497980D-38FD-7398-D72E-91DC7202A000}"/>
          </ac:cxnSpMkLst>
        </pc:cxnChg>
      </pc:sldChg>
      <pc:sldChg chg="mod modShow">
        <pc:chgData name="Weber, Monika" userId="deae3c27-c541-49e4-9c84-6820d8dea982" providerId="ADAL" clId="{65247908-C709-455D-9740-67CAEF1AABEA}" dt="2023-11-14T23:49:36.751" v="779" actId="729"/>
        <pc:sldMkLst>
          <pc:docMk/>
          <pc:sldMk cId="903474012" sldId="422"/>
        </pc:sldMkLst>
      </pc:sldChg>
      <pc:sldChg chg="addSp modSp mod">
        <pc:chgData name="Weber, Monika" userId="deae3c27-c541-49e4-9c84-6820d8dea982" providerId="ADAL" clId="{65247908-C709-455D-9740-67CAEF1AABEA}" dt="2023-11-14T23:50:20.512" v="1311"/>
        <pc:sldMkLst>
          <pc:docMk/>
          <pc:sldMk cId="4176004636" sldId="423"/>
        </pc:sldMkLst>
        <pc:cxnChg chg="add mod modVis">
          <ac:chgData name="Weber, Monika" userId="deae3c27-c541-49e4-9c84-6820d8dea982" providerId="ADAL" clId="{65247908-C709-455D-9740-67CAEF1AABEA}" dt="2023-11-14T23:50:20.512" v="1311"/>
          <ac:cxnSpMkLst>
            <pc:docMk/>
            <pc:sldMk cId="4176004636" sldId="423"/>
            <ac:cxnSpMk id="2" creationId="{17DAB553-6761-3C5E-14B4-13EB8B3161FE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579" v="931"/>
        <pc:sldMkLst>
          <pc:docMk/>
          <pc:sldMk cId="1217819614" sldId="426"/>
        </pc:sldMkLst>
        <pc:cxnChg chg="add mod modVis">
          <ac:chgData name="Weber, Monika" userId="deae3c27-c541-49e4-9c84-6820d8dea982" providerId="ADAL" clId="{65247908-C709-455D-9740-67CAEF1AABEA}" dt="2023-11-14T23:50:19.579" v="931"/>
          <ac:cxnSpMkLst>
            <pc:docMk/>
            <pc:sldMk cId="1217819614" sldId="426"/>
            <ac:cxnSpMk id="3" creationId="{936435DA-77BF-BA7B-1D4A-07D9231ECC86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479" v="893"/>
        <pc:sldMkLst>
          <pc:docMk/>
          <pc:sldMk cId="1467014147" sldId="427"/>
        </pc:sldMkLst>
        <pc:cxnChg chg="add mod modVis">
          <ac:chgData name="Weber, Monika" userId="deae3c27-c541-49e4-9c84-6820d8dea982" providerId="ADAL" clId="{65247908-C709-455D-9740-67CAEF1AABEA}" dt="2023-11-14T23:50:19.479" v="893"/>
          <ac:cxnSpMkLst>
            <pc:docMk/>
            <pc:sldMk cId="1467014147" sldId="427"/>
            <ac:cxnSpMk id="2" creationId="{7D9C4CB7-C9B6-0FE6-2AAA-A28A10FFEF5B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610" v="950"/>
        <pc:sldMkLst>
          <pc:docMk/>
          <pc:sldMk cId="3169597904" sldId="428"/>
        </pc:sldMkLst>
        <pc:cxnChg chg="add mod modVis">
          <ac:chgData name="Weber, Monika" userId="deae3c27-c541-49e4-9c84-6820d8dea982" providerId="ADAL" clId="{65247908-C709-455D-9740-67CAEF1AABEA}" dt="2023-11-14T23:50:19.610" v="950"/>
          <ac:cxnSpMkLst>
            <pc:docMk/>
            <pc:sldMk cId="3169597904" sldId="428"/>
            <ac:cxnSpMk id="2" creationId="{A424F23A-03F1-1751-1825-A560080C3665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780" v="988"/>
        <pc:sldMkLst>
          <pc:docMk/>
          <pc:sldMk cId="84804649" sldId="429"/>
        </pc:sldMkLst>
        <pc:cxnChg chg="add mod modVis">
          <ac:chgData name="Weber, Monika" userId="deae3c27-c541-49e4-9c84-6820d8dea982" providerId="ADAL" clId="{65247908-C709-455D-9740-67CAEF1AABEA}" dt="2023-11-14T23:50:19.780" v="988"/>
          <ac:cxnSpMkLst>
            <pc:docMk/>
            <pc:sldMk cId="84804649" sldId="429"/>
            <ac:cxnSpMk id="2" creationId="{61B0377B-D3D1-3F25-1657-80185563FDC3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20.814" v="1425"/>
        <pc:sldMkLst>
          <pc:docMk/>
          <pc:sldMk cId="3881112796" sldId="430"/>
        </pc:sldMkLst>
        <pc:cxnChg chg="add mod modVis">
          <ac:chgData name="Weber, Monika" userId="deae3c27-c541-49e4-9c84-6820d8dea982" providerId="ADAL" clId="{65247908-C709-455D-9740-67CAEF1AABEA}" dt="2023-11-14T23:50:20.814" v="1425"/>
          <ac:cxnSpMkLst>
            <pc:docMk/>
            <pc:sldMk cId="3881112796" sldId="430"/>
            <ac:cxnSpMk id="2" creationId="{20B97DD9-0044-FDD3-ED6E-36779FFBB198}"/>
          </ac:cxnSpMkLst>
        </pc:cxnChg>
      </pc:sldChg>
      <pc:sldChg chg="addSp modSp add del mod">
        <pc:chgData name="Weber, Monika" userId="deae3c27-c541-49e4-9c84-6820d8dea982" providerId="ADAL" clId="{65247908-C709-455D-9740-67CAEF1AABEA}" dt="2023-11-14T23:50:19.911" v="1045"/>
        <pc:sldMkLst>
          <pc:docMk/>
          <pc:sldMk cId="1184620857" sldId="431"/>
        </pc:sldMkLst>
        <pc:spChg chg="mod">
          <ac:chgData name="Weber, Monika" userId="deae3c27-c541-49e4-9c84-6820d8dea982" providerId="ADAL" clId="{65247908-C709-455D-9740-67CAEF1AABEA}" dt="2023-11-14T18:15:28.971" v="199" actId="1076"/>
          <ac:spMkLst>
            <pc:docMk/>
            <pc:sldMk cId="1184620857" sldId="431"/>
            <ac:spMk id="189" creationId="{00000000-0000-0000-0000-000000000000}"/>
          </ac:spMkLst>
        </pc:spChg>
        <pc:graphicFrameChg chg="mod">
          <ac:chgData name="Weber, Monika" userId="deae3c27-c541-49e4-9c84-6820d8dea982" providerId="ADAL" clId="{65247908-C709-455D-9740-67CAEF1AABEA}" dt="2023-11-14T18:14:59.532" v="192" actId="478"/>
          <ac:graphicFrameMkLst>
            <pc:docMk/>
            <pc:sldMk cId="1184620857" sldId="431"/>
            <ac:graphicFrameMk id="6" creationId="{508F87C1-65CE-8829-BA32-8D4CEF4B5DD2}"/>
          </ac:graphicFrameMkLst>
        </pc:graphicFrameChg>
        <pc:cxnChg chg="add mod modVis">
          <ac:chgData name="Weber, Monika" userId="deae3c27-c541-49e4-9c84-6820d8dea982" providerId="ADAL" clId="{65247908-C709-455D-9740-67CAEF1AABEA}" dt="2023-11-14T23:50:19.911" v="1045"/>
          <ac:cxnSpMkLst>
            <pc:docMk/>
            <pc:sldMk cId="1184620857" sldId="431"/>
            <ac:cxnSpMk id="2" creationId="{27DB4238-D667-5BF8-D0C6-261FBDCFA06A}"/>
          </ac:cxnSpMkLst>
        </pc:cxnChg>
      </pc:sldChg>
      <pc:sldChg chg="addSp modSp mod">
        <pc:chgData name="Weber, Monika" userId="deae3c27-c541-49e4-9c84-6820d8dea982" providerId="ADAL" clId="{65247908-C709-455D-9740-67CAEF1AABEA}" dt="2023-11-14T23:50:19.431" v="874"/>
        <pc:sldMkLst>
          <pc:docMk/>
          <pc:sldMk cId="1498216147" sldId="444"/>
        </pc:sldMkLst>
        <pc:cxnChg chg="add mod modVis">
          <ac:chgData name="Weber, Monika" userId="deae3c27-c541-49e4-9c84-6820d8dea982" providerId="ADAL" clId="{65247908-C709-455D-9740-67CAEF1AABEA}" dt="2023-11-14T23:50:19.431" v="874"/>
          <ac:cxnSpMkLst>
            <pc:docMk/>
            <pc:sldMk cId="1498216147" sldId="444"/>
            <ac:cxnSpMk id="2" creationId="{DE2A341F-DE11-23A7-454A-977E41D919F2}"/>
          </ac:cxnSpMkLst>
        </pc:cxnChg>
      </pc:sldChg>
      <pc:sldChg chg="addSp delSp modSp add mod">
        <pc:chgData name="Weber, Monika" userId="deae3c27-c541-49e4-9c84-6820d8dea982" providerId="ADAL" clId="{65247908-C709-455D-9740-67CAEF1AABEA}" dt="2023-11-14T23:50:20.867" v="1463"/>
        <pc:sldMkLst>
          <pc:docMk/>
          <pc:sldMk cId="3734197291" sldId="445"/>
        </pc:sldMkLst>
        <pc:spChg chg="mod">
          <ac:chgData name="Weber, Monika" userId="deae3c27-c541-49e4-9c84-6820d8dea982" providerId="ADAL" clId="{65247908-C709-455D-9740-67CAEF1AABEA}" dt="2023-11-14T18:18:15.382" v="244" actId="1036"/>
          <ac:spMkLst>
            <pc:docMk/>
            <pc:sldMk cId="3734197291" sldId="445"/>
            <ac:spMk id="189" creationId="{00000000-0000-0000-0000-000000000000}"/>
          </ac:spMkLst>
        </pc:spChg>
        <pc:spChg chg="mod">
          <ac:chgData name="Weber, Monika" userId="deae3c27-c541-49e4-9c84-6820d8dea982" providerId="ADAL" clId="{65247908-C709-455D-9740-67CAEF1AABEA}" dt="2023-11-14T18:18:15.382" v="244" actId="1036"/>
          <ac:spMkLst>
            <pc:docMk/>
            <pc:sldMk cId="3734197291" sldId="445"/>
            <ac:spMk id="190" creationId="{00000000-0000-0000-0000-000000000000}"/>
          </ac:spMkLst>
        </pc:spChg>
        <pc:picChg chg="del">
          <ac:chgData name="Weber, Monika" userId="deae3c27-c541-49e4-9c84-6820d8dea982" providerId="ADAL" clId="{65247908-C709-455D-9740-67CAEF1AABEA}" dt="2023-11-14T18:12:02.490" v="114" actId="478"/>
          <ac:picMkLst>
            <pc:docMk/>
            <pc:sldMk cId="3734197291" sldId="445"/>
            <ac:picMk id="3" creationId="{36ACAEB9-4ABF-115B-BA93-E76CE78F2B8B}"/>
          </ac:picMkLst>
        </pc:picChg>
        <pc:picChg chg="del">
          <ac:chgData name="Weber, Monika" userId="deae3c27-c541-49e4-9c84-6820d8dea982" providerId="ADAL" clId="{65247908-C709-455D-9740-67CAEF1AABEA}" dt="2023-11-14T18:12:04.310" v="116" actId="478"/>
          <ac:picMkLst>
            <pc:docMk/>
            <pc:sldMk cId="3734197291" sldId="445"/>
            <ac:picMk id="4" creationId="{7273D04F-B3DE-FA35-9A99-C61633A170CB}"/>
          </ac:picMkLst>
        </pc:picChg>
        <pc:picChg chg="del">
          <ac:chgData name="Weber, Monika" userId="deae3c27-c541-49e4-9c84-6820d8dea982" providerId="ADAL" clId="{65247908-C709-455D-9740-67CAEF1AABEA}" dt="2023-11-14T18:12:03.746" v="115" actId="478"/>
          <ac:picMkLst>
            <pc:docMk/>
            <pc:sldMk cId="3734197291" sldId="445"/>
            <ac:picMk id="5" creationId="{F3D0DF4A-2360-38BC-DDAC-FA859D6D173F}"/>
          </ac:picMkLst>
        </pc:picChg>
        <pc:picChg chg="add mod">
          <ac:chgData name="Weber, Monika" userId="deae3c27-c541-49e4-9c84-6820d8dea982" providerId="ADAL" clId="{65247908-C709-455D-9740-67CAEF1AABEA}" dt="2023-11-14T18:18:15.382" v="244" actId="1036"/>
          <ac:picMkLst>
            <pc:docMk/>
            <pc:sldMk cId="3734197291" sldId="445"/>
            <ac:picMk id="6" creationId="{9D9C9207-D3AD-3C90-F4C7-880EF5828A54}"/>
          </ac:picMkLst>
        </pc:picChg>
        <pc:picChg chg="add mod">
          <ac:chgData name="Weber, Monika" userId="deae3c27-c541-49e4-9c84-6820d8dea982" providerId="ADAL" clId="{65247908-C709-455D-9740-67CAEF1AABEA}" dt="2023-11-14T18:18:15.382" v="244" actId="1036"/>
          <ac:picMkLst>
            <pc:docMk/>
            <pc:sldMk cId="3734197291" sldId="445"/>
            <ac:picMk id="8" creationId="{2293AE85-815A-572A-FA9D-6D5E785F9A54}"/>
          </ac:picMkLst>
        </pc:picChg>
        <pc:cxnChg chg="add mod modVis">
          <ac:chgData name="Weber, Monika" userId="deae3c27-c541-49e4-9c84-6820d8dea982" providerId="ADAL" clId="{65247908-C709-455D-9740-67CAEF1AABEA}" dt="2023-11-14T23:50:20.867" v="1463"/>
          <ac:cxnSpMkLst>
            <pc:docMk/>
            <pc:sldMk cId="3734197291" sldId="445"/>
            <ac:cxnSpMk id="9" creationId="{018E6B98-9600-3E75-28DD-1675B60285E7}"/>
          </ac:cxnSpMkLst>
        </pc:cxnChg>
      </pc:sldChg>
      <pc:sldChg chg="addSp modSp add mod ord">
        <pc:chgData name="Weber, Monika" userId="deae3c27-c541-49e4-9c84-6820d8dea982" providerId="ADAL" clId="{65247908-C709-455D-9740-67CAEF1AABEA}" dt="2023-11-14T23:50:20.466" v="1292"/>
        <pc:sldMkLst>
          <pc:docMk/>
          <pc:sldMk cId="1572840604" sldId="446"/>
        </pc:sldMkLst>
        <pc:spChg chg="mod">
          <ac:chgData name="Weber, Monika" userId="deae3c27-c541-49e4-9c84-6820d8dea982" providerId="ADAL" clId="{65247908-C709-455D-9740-67CAEF1AABEA}" dt="2023-11-14T23:46:06.259" v="778" actId="20577"/>
          <ac:spMkLst>
            <pc:docMk/>
            <pc:sldMk cId="1572840604" sldId="446"/>
            <ac:spMk id="167" creationId="{00000000-0000-0000-0000-000000000000}"/>
          </ac:spMkLst>
        </pc:spChg>
        <pc:cxnChg chg="add mod modVis">
          <ac:chgData name="Weber, Monika" userId="deae3c27-c541-49e4-9c84-6820d8dea982" providerId="ADAL" clId="{65247908-C709-455D-9740-67CAEF1AABEA}" dt="2023-11-14T23:50:20.466" v="1292"/>
          <ac:cxnSpMkLst>
            <pc:docMk/>
            <pc:sldMk cId="1572840604" sldId="446"/>
            <ac:cxnSpMk id="2" creationId="{E83D9B24-1E4F-C0A0-BAF2-C31E0E91C217}"/>
          </ac:cxnSpMkLst>
        </pc:cxnChg>
      </pc:sldChg>
      <pc:sldChg chg="addSp delSp modSp add mod">
        <pc:chgData name="Weber, Monika" userId="deae3c27-c541-49e4-9c84-6820d8dea982" providerId="ADAL" clId="{65247908-C709-455D-9740-67CAEF1AABEA}" dt="2023-11-14T23:50:19.541" v="912"/>
        <pc:sldMkLst>
          <pc:docMk/>
          <pc:sldMk cId="1096101737" sldId="447"/>
        </pc:sldMkLst>
        <pc:spChg chg="mod">
          <ac:chgData name="Weber, Monika" userId="deae3c27-c541-49e4-9c84-6820d8dea982" providerId="ADAL" clId="{65247908-C709-455D-9740-67CAEF1AABEA}" dt="2023-11-14T21:18:06.197" v="461" actId="20577"/>
          <ac:spMkLst>
            <pc:docMk/>
            <pc:sldMk cId="1096101737" sldId="447"/>
            <ac:spMk id="189" creationId="{00000000-0000-0000-0000-000000000000}"/>
          </ac:spMkLst>
        </pc:spChg>
        <pc:spChg chg="mod">
          <ac:chgData name="Weber, Monika" userId="deae3c27-c541-49e4-9c84-6820d8dea982" providerId="ADAL" clId="{65247908-C709-455D-9740-67CAEF1AABEA}" dt="2023-11-14T21:18:31.348" v="502" actId="20577"/>
          <ac:spMkLst>
            <pc:docMk/>
            <pc:sldMk cId="1096101737" sldId="447"/>
            <ac:spMk id="190" creationId="{00000000-0000-0000-0000-000000000000}"/>
          </ac:spMkLst>
        </pc:spChg>
        <pc:picChg chg="del">
          <ac:chgData name="Weber, Monika" userId="deae3c27-c541-49e4-9c84-6820d8dea982" providerId="ADAL" clId="{65247908-C709-455D-9740-67CAEF1AABEA}" dt="2023-11-14T21:18:15.151" v="464" actId="478"/>
          <ac:picMkLst>
            <pc:docMk/>
            <pc:sldMk cId="1096101737" sldId="447"/>
            <ac:picMk id="3" creationId="{98C3FC51-E828-8152-556F-57441F8217C4}"/>
          </ac:picMkLst>
        </pc:picChg>
        <pc:picChg chg="del">
          <ac:chgData name="Weber, Monika" userId="deae3c27-c541-49e4-9c84-6820d8dea982" providerId="ADAL" clId="{65247908-C709-455D-9740-67CAEF1AABEA}" dt="2023-11-14T21:18:14.604" v="463" actId="478"/>
          <ac:picMkLst>
            <pc:docMk/>
            <pc:sldMk cId="1096101737" sldId="447"/>
            <ac:picMk id="6" creationId="{D075568A-CA63-67F7-409D-BDF4A7BF57E2}"/>
          </ac:picMkLst>
        </pc:picChg>
        <pc:picChg chg="del">
          <ac:chgData name="Weber, Monika" userId="deae3c27-c541-49e4-9c84-6820d8dea982" providerId="ADAL" clId="{65247908-C709-455D-9740-67CAEF1AABEA}" dt="2023-11-14T21:18:15.668" v="465" actId="478"/>
          <ac:picMkLst>
            <pc:docMk/>
            <pc:sldMk cId="1096101737" sldId="447"/>
            <ac:picMk id="10" creationId="{D7510EEB-EA66-7741-EB20-DAACEA02827E}"/>
          </ac:picMkLst>
        </pc:picChg>
        <pc:cxnChg chg="add mod modVis">
          <ac:chgData name="Weber, Monika" userId="deae3c27-c541-49e4-9c84-6820d8dea982" providerId="ADAL" clId="{65247908-C709-455D-9740-67CAEF1AABEA}" dt="2023-11-14T23:50:19.541" v="912"/>
          <ac:cxnSpMkLst>
            <pc:docMk/>
            <pc:sldMk cId="1096101737" sldId="447"/>
            <ac:cxnSpMk id="2" creationId="{D7521102-4CEB-E08B-BF50-946426D53CC5}"/>
          </ac:cxnSpMkLst>
        </pc:cxnChg>
      </pc:sldChg>
      <pc:sldChg chg="addSp delSp modSp add mod">
        <pc:chgData name="Weber, Monika" userId="deae3c27-c541-49e4-9c84-6820d8dea982" providerId="ADAL" clId="{65247908-C709-455D-9740-67CAEF1AABEA}" dt="2023-11-14T23:50:21.014" v="1539"/>
        <pc:sldMkLst>
          <pc:docMk/>
          <pc:sldMk cId="2069396187" sldId="448"/>
        </pc:sldMkLst>
        <pc:spChg chg="add mod">
          <ac:chgData name="Weber, Monika" userId="deae3c27-c541-49e4-9c84-6820d8dea982" providerId="ADAL" clId="{65247908-C709-455D-9740-67CAEF1AABEA}" dt="2023-11-14T21:23:22.879" v="760" actId="1038"/>
          <ac:spMkLst>
            <pc:docMk/>
            <pc:sldMk cId="2069396187" sldId="448"/>
            <ac:spMk id="5" creationId="{D990064E-7710-590C-3BFC-7796F6F8FDA4}"/>
          </ac:spMkLst>
        </pc:spChg>
        <pc:spChg chg="mod">
          <ac:chgData name="Weber, Monika" userId="deae3c27-c541-49e4-9c84-6820d8dea982" providerId="ADAL" clId="{65247908-C709-455D-9740-67CAEF1AABEA}" dt="2023-11-14T21:23:04.746" v="659" actId="1035"/>
          <ac:spMkLst>
            <pc:docMk/>
            <pc:sldMk cId="2069396187" sldId="448"/>
            <ac:spMk id="167" creationId="{00000000-0000-0000-0000-000000000000}"/>
          </ac:spMkLst>
        </pc:spChg>
        <pc:picChg chg="del">
          <ac:chgData name="Weber, Monika" userId="deae3c27-c541-49e4-9c84-6820d8dea982" providerId="ADAL" clId="{65247908-C709-455D-9740-67CAEF1AABEA}" dt="2023-11-14T21:19:48.077" v="504" actId="478"/>
          <ac:picMkLst>
            <pc:docMk/>
            <pc:sldMk cId="2069396187" sldId="448"/>
            <ac:picMk id="3" creationId="{728787FD-76DC-FE1C-6EC9-ED08982A5C10}"/>
          </ac:picMkLst>
        </pc:picChg>
        <pc:picChg chg="add mod">
          <ac:chgData name="Weber, Monika" userId="deae3c27-c541-49e4-9c84-6820d8dea982" providerId="ADAL" clId="{65247908-C709-455D-9740-67CAEF1AABEA}" dt="2023-11-14T21:22:49.621" v="639" actId="1037"/>
          <ac:picMkLst>
            <pc:docMk/>
            <pc:sldMk cId="2069396187" sldId="448"/>
            <ac:picMk id="4" creationId="{3D61EFD0-955D-F393-559A-0447F3D34018}"/>
          </ac:picMkLst>
        </pc:picChg>
        <pc:picChg chg="add mod">
          <ac:chgData name="Weber, Monika" userId="deae3c27-c541-49e4-9c84-6820d8dea982" providerId="ADAL" clId="{65247908-C709-455D-9740-67CAEF1AABEA}" dt="2023-11-14T21:22:49.621" v="639" actId="1037"/>
          <ac:picMkLst>
            <pc:docMk/>
            <pc:sldMk cId="2069396187" sldId="448"/>
            <ac:picMk id="7" creationId="{E3F28456-42E9-88FE-2669-1E910D5D8270}"/>
          </ac:picMkLst>
        </pc:picChg>
        <pc:cxnChg chg="add mod modVis">
          <ac:chgData name="Weber, Monika" userId="deae3c27-c541-49e4-9c84-6820d8dea982" providerId="ADAL" clId="{65247908-C709-455D-9740-67CAEF1AABEA}" dt="2023-11-14T23:50:21.014" v="1539"/>
          <ac:cxnSpMkLst>
            <pc:docMk/>
            <pc:sldMk cId="2069396187" sldId="448"/>
            <ac:cxnSpMk id="8" creationId="{4FA4B370-4368-F89E-8BBF-B95436E2957A}"/>
          </ac:cxnSpMkLst>
        </pc:cxnChg>
      </pc:sldChg>
    </pc:docChg>
  </pc:docChgLst>
  <pc:docChgLst>
    <pc:chgData name="Weber, Monika" userId="deae3c27-c541-49e4-9c84-6820d8dea982" providerId="ADAL" clId="{ACDD4DE5-D993-41A6-8279-42D5BFCC2A05}"/>
    <pc:docChg chg="undo custSel delSld modSld">
      <pc:chgData name="Weber, Monika" userId="deae3c27-c541-49e4-9c84-6820d8dea982" providerId="ADAL" clId="{ACDD4DE5-D993-41A6-8279-42D5BFCC2A05}" dt="2024-02-02T21:05:06.906" v="96" actId="47"/>
      <pc:docMkLst>
        <pc:docMk/>
      </pc:docMkLst>
      <pc:sldChg chg="modSp mod">
        <pc:chgData name="Weber, Monika" userId="deae3c27-c541-49e4-9c84-6820d8dea982" providerId="ADAL" clId="{ACDD4DE5-D993-41A6-8279-42D5BFCC2A05}" dt="2024-02-02T20:29:11.629" v="74" actId="207"/>
        <pc:sldMkLst>
          <pc:docMk/>
          <pc:sldMk cId="2400909193" sldId="309"/>
        </pc:sldMkLst>
        <pc:spChg chg="mod">
          <ac:chgData name="Weber, Monika" userId="deae3c27-c541-49e4-9c84-6820d8dea982" providerId="ADAL" clId="{ACDD4DE5-D993-41A6-8279-42D5BFCC2A05}" dt="2024-02-02T20:29:11.629" v="74" actId="207"/>
          <ac:spMkLst>
            <pc:docMk/>
            <pc:sldMk cId="2400909193" sldId="309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27.100" v="77" actId="207"/>
        <pc:sldMkLst>
          <pc:docMk/>
          <pc:sldMk cId="3996481318" sldId="322"/>
        </pc:sldMkLst>
        <pc:spChg chg="mod">
          <ac:chgData name="Weber, Monika" userId="deae3c27-c541-49e4-9c84-6820d8dea982" providerId="ADAL" clId="{ACDD4DE5-D993-41A6-8279-42D5BFCC2A05}" dt="2024-02-02T20:29:27.100" v="77" actId="207"/>
          <ac:spMkLst>
            <pc:docMk/>
            <pc:sldMk cId="3996481318" sldId="322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30.404" v="78" actId="207"/>
        <pc:sldMkLst>
          <pc:docMk/>
          <pc:sldMk cId="51928177" sldId="323"/>
        </pc:sldMkLst>
        <pc:spChg chg="mod">
          <ac:chgData name="Weber, Monika" userId="deae3c27-c541-49e4-9c84-6820d8dea982" providerId="ADAL" clId="{ACDD4DE5-D993-41A6-8279-42D5BFCC2A05}" dt="2024-02-02T20:29:30.404" v="78" actId="207"/>
          <ac:spMkLst>
            <pc:docMk/>
            <pc:sldMk cId="51928177" sldId="323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30:20.363" v="94" actId="207"/>
        <pc:sldMkLst>
          <pc:docMk/>
          <pc:sldMk cId="1465472505" sldId="331"/>
        </pc:sldMkLst>
        <pc:spChg chg="mod">
          <ac:chgData name="Weber, Monika" userId="deae3c27-c541-49e4-9c84-6820d8dea982" providerId="ADAL" clId="{ACDD4DE5-D993-41A6-8279-42D5BFCC2A05}" dt="2024-02-02T20:30:20.363" v="94" actId="207"/>
          <ac:spMkLst>
            <pc:docMk/>
            <pc:sldMk cId="1465472505" sldId="331"/>
            <ac:spMk id="176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14.828" v="75" actId="207"/>
        <pc:sldMkLst>
          <pc:docMk/>
          <pc:sldMk cId="144355575" sldId="349"/>
        </pc:sldMkLst>
        <pc:spChg chg="mod">
          <ac:chgData name="Weber, Monika" userId="deae3c27-c541-49e4-9c84-6820d8dea982" providerId="ADAL" clId="{ACDD4DE5-D993-41A6-8279-42D5BFCC2A05}" dt="2024-02-02T20:29:14.828" v="75" actId="207"/>
          <ac:spMkLst>
            <pc:docMk/>
            <pc:sldMk cId="144355575" sldId="349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39.035" v="80" actId="207"/>
        <pc:sldMkLst>
          <pc:docMk/>
          <pc:sldMk cId="741101367" sldId="350"/>
        </pc:sldMkLst>
        <pc:spChg chg="mod">
          <ac:chgData name="Weber, Monika" userId="deae3c27-c541-49e4-9c84-6820d8dea982" providerId="ADAL" clId="{ACDD4DE5-D993-41A6-8279-42D5BFCC2A05}" dt="2024-02-02T20:29:39.035" v="80" actId="207"/>
          <ac:spMkLst>
            <pc:docMk/>
            <pc:sldMk cId="741101367" sldId="350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42.306" v="81" actId="207"/>
        <pc:sldMkLst>
          <pc:docMk/>
          <pc:sldMk cId="3782346505" sldId="351"/>
        </pc:sldMkLst>
        <pc:spChg chg="mod">
          <ac:chgData name="Weber, Monika" userId="deae3c27-c541-49e4-9c84-6820d8dea982" providerId="ADAL" clId="{ACDD4DE5-D993-41A6-8279-42D5BFCC2A05}" dt="2024-02-02T20:29:42.306" v="81" actId="207"/>
          <ac:spMkLst>
            <pc:docMk/>
            <pc:sldMk cId="3782346505" sldId="351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44.868" v="82" actId="207"/>
        <pc:sldMkLst>
          <pc:docMk/>
          <pc:sldMk cId="3338261767" sldId="352"/>
        </pc:sldMkLst>
        <pc:spChg chg="mod">
          <ac:chgData name="Weber, Monika" userId="deae3c27-c541-49e4-9c84-6820d8dea982" providerId="ADAL" clId="{ACDD4DE5-D993-41A6-8279-42D5BFCC2A05}" dt="2024-02-02T20:29:44.868" v="82" actId="207"/>
          <ac:spMkLst>
            <pc:docMk/>
            <pc:sldMk cId="3338261767" sldId="352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48.714" v="83" actId="207"/>
        <pc:sldMkLst>
          <pc:docMk/>
          <pc:sldMk cId="1725789604" sldId="353"/>
        </pc:sldMkLst>
        <pc:spChg chg="mod">
          <ac:chgData name="Weber, Monika" userId="deae3c27-c541-49e4-9c84-6820d8dea982" providerId="ADAL" clId="{ACDD4DE5-D993-41A6-8279-42D5BFCC2A05}" dt="2024-02-02T20:29:48.714" v="83" actId="207"/>
          <ac:spMkLst>
            <pc:docMk/>
            <pc:sldMk cId="1725789604" sldId="353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52.031" v="84" actId="207"/>
        <pc:sldMkLst>
          <pc:docMk/>
          <pc:sldMk cId="1682211462" sldId="357"/>
        </pc:sldMkLst>
        <pc:spChg chg="mod">
          <ac:chgData name="Weber, Monika" userId="deae3c27-c541-49e4-9c84-6820d8dea982" providerId="ADAL" clId="{ACDD4DE5-D993-41A6-8279-42D5BFCC2A05}" dt="2024-02-02T20:29:52.031" v="84" actId="207"/>
          <ac:spMkLst>
            <pc:docMk/>
            <pc:sldMk cId="1682211462" sldId="357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57.297" v="85" actId="207"/>
        <pc:sldMkLst>
          <pc:docMk/>
          <pc:sldMk cId="1236412571" sldId="359"/>
        </pc:sldMkLst>
        <pc:spChg chg="mod">
          <ac:chgData name="Weber, Monika" userId="deae3c27-c541-49e4-9c84-6820d8dea982" providerId="ADAL" clId="{ACDD4DE5-D993-41A6-8279-42D5BFCC2A05}" dt="2024-02-02T20:29:57.297" v="85" actId="207"/>
          <ac:spMkLst>
            <pc:docMk/>
            <pc:sldMk cId="1236412571" sldId="359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30:16.985" v="93" actId="207"/>
        <pc:sldMkLst>
          <pc:docMk/>
          <pc:sldMk cId="630498723" sldId="360"/>
        </pc:sldMkLst>
        <pc:spChg chg="mod">
          <ac:chgData name="Weber, Monika" userId="deae3c27-c541-49e4-9c84-6820d8dea982" providerId="ADAL" clId="{ACDD4DE5-D993-41A6-8279-42D5BFCC2A05}" dt="2024-02-02T20:30:16.985" v="93" actId="207"/>
          <ac:spMkLst>
            <pc:docMk/>
            <pc:sldMk cId="630498723" sldId="360"/>
            <ac:spMk id="190" creationId="{00000000-0000-0000-0000-000000000000}"/>
          </ac:spMkLst>
        </pc:spChg>
      </pc:sldChg>
      <pc:sldChg chg="modSp">
        <pc:chgData name="Weber, Monika" userId="deae3c27-c541-49e4-9c84-6820d8dea982" providerId="ADAL" clId="{ACDD4DE5-D993-41A6-8279-42D5BFCC2A05}" dt="2024-02-02T20:29:05.703" v="72" actId="207"/>
        <pc:sldMkLst>
          <pc:docMk/>
          <pc:sldMk cId="1973008032" sldId="400"/>
        </pc:sldMkLst>
        <pc:spChg chg="mod">
          <ac:chgData name="Weber, Monika" userId="deae3c27-c541-49e4-9c84-6820d8dea982" providerId="ADAL" clId="{ACDD4DE5-D993-41A6-8279-42D5BFCC2A05}" dt="2024-02-02T20:29:05.703" v="72" actId="207"/>
          <ac:spMkLst>
            <pc:docMk/>
            <pc:sldMk cId="1973008032" sldId="400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20.762" v="76" actId="207"/>
        <pc:sldMkLst>
          <pc:docMk/>
          <pc:sldMk cId="3134178109" sldId="401"/>
        </pc:sldMkLst>
        <pc:spChg chg="mod">
          <ac:chgData name="Weber, Monika" userId="deae3c27-c541-49e4-9c84-6820d8dea982" providerId="ADAL" clId="{ACDD4DE5-D993-41A6-8279-42D5BFCC2A05}" dt="2024-02-02T20:29:20.762" v="76" actId="207"/>
          <ac:spMkLst>
            <pc:docMk/>
            <pc:sldMk cId="3134178109" sldId="401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8:20.688" v="65" actId="1076"/>
        <pc:sldMkLst>
          <pc:docMk/>
          <pc:sldMk cId="898363209" sldId="414"/>
        </pc:sldMkLst>
        <pc:spChg chg="mod">
          <ac:chgData name="Weber, Monika" userId="deae3c27-c541-49e4-9c84-6820d8dea982" providerId="ADAL" clId="{ACDD4DE5-D993-41A6-8279-42D5BFCC2A05}" dt="2024-02-02T20:28:16.894" v="64" actId="1035"/>
          <ac:spMkLst>
            <pc:docMk/>
            <pc:sldMk cId="898363209" sldId="414"/>
            <ac:spMk id="4" creationId="{3472DE76-F499-154F-7A3E-0D564223712B}"/>
          </ac:spMkLst>
        </pc:spChg>
        <pc:spChg chg="mod">
          <ac:chgData name="Weber, Monika" userId="deae3c27-c541-49e4-9c84-6820d8dea982" providerId="ADAL" clId="{ACDD4DE5-D993-41A6-8279-42D5BFCC2A05}" dt="2024-02-02T20:27:25.856" v="49" actId="207"/>
          <ac:spMkLst>
            <pc:docMk/>
            <pc:sldMk cId="898363209" sldId="414"/>
            <ac:spMk id="159" creationId="{00000000-0000-0000-0000-000000000000}"/>
          </ac:spMkLst>
        </pc:spChg>
        <pc:spChg chg="mod">
          <ac:chgData name="Weber, Monika" userId="deae3c27-c541-49e4-9c84-6820d8dea982" providerId="ADAL" clId="{ACDD4DE5-D993-41A6-8279-42D5BFCC2A05}" dt="2024-02-02T20:28:00.521" v="54" actId="403"/>
          <ac:spMkLst>
            <pc:docMk/>
            <pc:sldMk cId="898363209" sldId="414"/>
            <ac:spMk id="160" creationId="{00000000-0000-0000-0000-000000000000}"/>
          </ac:spMkLst>
        </pc:spChg>
        <pc:spChg chg="mod">
          <ac:chgData name="Weber, Monika" userId="deae3c27-c541-49e4-9c84-6820d8dea982" providerId="ADAL" clId="{ACDD4DE5-D993-41A6-8279-42D5BFCC2A05}" dt="2024-02-02T20:28:04.902" v="59" actId="1035"/>
          <ac:spMkLst>
            <pc:docMk/>
            <pc:sldMk cId="898363209" sldId="414"/>
            <ac:spMk id="162" creationId="{00000000-0000-0000-0000-000000000000}"/>
          </ac:spMkLst>
        </pc:spChg>
        <pc:picChg chg="mod">
          <ac:chgData name="Weber, Monika" userId="deae3c27-c541-49e4-9c84-6820d8dea982" providerId="ADAL" clId="{ACDD4DE5-D993-41A6-8279-42D5BFCC2A05}" dt="2024-02-02T20:28:20.688" v="65" actId="1076"/>
          <ac:picMkLst>
            <pc:docMk/>
            <pc:sldMk cId="898363209" sldId="414"/>
            <ac:picMk id="3" creationId="{160DB861-B45D-909F-6641-3ACAD8C2ADE7}"/>
          </ac:picMkLst>
        </pc:picChg>
      </pc:sldChg>
      <pc:sldChg chg="modSp mod">
        <pc:chgData name="Weber, Monika" userId="deae3c27-c541-49e4-9c84-6820d8dea982" providerId="ADAL" clId="{ACDD4DE5-D993-41A6-8279-42D5BFCC2A05}" dt="2024-02-02T20:29:34.214" v="79" actId="207"/>
        <pc:sldMkLst>
          <pc:docMk/>
          <pc:sldMk cId="1714821964" sldId="421"/>
        </pc:sldMkLst>
        <pc:spChg chg="mod">
          <ac:chgData name="Weber, Monika" userId="deae3c27-c541-49e4-9c84-6820d8dea982" providerId="ADAL" clId="{ACDD4DE5-D993-41A6-8279-42D5BFCC2A05}" dt="2024-02-02T20:29:34.214" v="79" actId="207"/>
          <ac:spMkLst>
            <pc:docMk/>
            <pc:sldMk cId="1714821964" sldId="421"/>
            <ac:spMk id="190" creationId="{00000000-0000-0000-0000-000000000000}"/>
          </ac:spMkLst>
        </pc:spChg>
      </pc:sldChg>
      <pc:sldChg chg="mod modShow">
        <pc:chgData name="Weber, Monika" userId="deae3c27-c541-49e4-9c84-6820d8dea982" providerId="ADAL" clId="{ACDD4DE5-D993-41A6-8279-42D5BFCC2A05}" dt="2024-02-02T21:05:03.340" v="95" actId="729"/>
        <pc:sldMkLst>
          <pc:docMk/>
          <pc:sldMk cId="903474012" sldId="422"/>
        </pc:sldMkLst>
      </pc:sldChg>
      <pc:sldChg chg="del">
        <pc:chgData name="Weber, Monika" userId="deae3c27-c541-49e4-9c84-6820d8dea982" providerId="ADAL" clId="{ACDD4DE5-D993-41A6-8279-42D5BFCC2A05}" dt="2024-02-02T21:05:06.906" v="96" actId="47"/>
        <pc:sldMkLst>
          <pc:docMk/>
          <pc:sldMk cId="2910904891" sldId="424"/>
        </pc:sldMkLst>
      </pc:sldChg>
      <pc:sldChg chg="modSp mod">
        <pc:chgData name="Weber, Monika" userId="deae3c27-c541-49e4-9c84-6820d8dea982" providerId="ADAL" clId="{ACDD4DE5-D993-41A6-8279-42D5BFCC2A05}" dt="2024-02-02T20:29:08.556" v="73" actId="207"/>
        <pc:sldMkLst>
          <pc:docMk/>
          <pc:sldMk cId="1467014147" sldId="427"/>
        </pc:sldMkLst>
        <pc:spChg chg="mod">
          <ac:chgData name="Weber, Monika" userId="deae3c27-c541-49e4-9c84-6820d8dea982" providerId="ADAL" clId="{ACDD4DE5-D993-41A6-8279-42D5BFCC2A05}" dt="2024-02-02T20:29:08.556" v="73" actId="207"/>
          <ac:spMkLst>
            <pc:docMk/>
            <pc:sldMk cId="1467014147" sldId="427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29:01.100" v="71" actId="207"/>
        <pc:sldMkLst>
          <pc:docMk/>
          <pc:sldMk cId="84804649" sldId="429"/>
        </pc:sldMkLst>
        <pc:spChg chg="mod">
          <ac:chgData name="Weber, Monika" userId="deae3c27-c541-49e4-9c84-6820d8dea982" providerId="ADAL" clId="{ACDD4DE5-D993-41A6-8279-42D5BFCC2A05}" dt="2024-02-02T20:29:01.100" v="71" actId="207"/>
          <ac:spMkLst>
            <pc:docMk/>
            <pc:sldMk cId="84804649" sldId="429"/>
            <ac:spMk id="190" creationId="{00000000-0000-0000-0000-000000000000}"/>
          </ac:spMkLst>
        </pc:spChg>
      </pc:sldChg>
      <pc:sldChg chg="modSp mod">
        <pc:chgData name="Weber, Monika" userId="deae3c27-c541-49e4-9c84-6820d8dea982" providerId="ADAL" clId="{ACDD4DE5-D993-41A6-8279-42D5BFCC2A05}" dt="2024-02-02T20:30:00.173" v="86" actId="207"/>
        <pc:sldMkLst>
          <pc:docMk/>
          <pc:sldMk cId="3734197291" sldId="445"/>
        </pc:sldMkLst>
        <pc:spChg chg="mod">
          <ac:chgData name="Weber, Monika" userId="deae3c27-c541-49e4-9c84-6820d8dea982" providerId="ADAL" clId="{ACDD4DE5-D993-41A6-8279-42D5BFCC2A05}" dt="2024-02-02T20:30:00.173" v="86" actId="207"/>
          <ac:spMkLst>
            <pc:docMk/>
            <pc:sldMk cId="3734197291" sldId="445"/>
            <ac:spMk id="190" creationId="{00000000-0000-0000-0000-000000000000}"/>
          </ac:spMkLst>
        </pc:spChg>
      </pc:sldChg>
      <pc:sldChg chg="del">
        <pc:chgData name="Weber, Monika" userId="deae3c27-c541-49e4-9c84-6820d8dea982" providerId="ADAL" clId="{ACDD4DE5-D993-41A6-8279-42D5BFCC2A05}" dt="2024-02-02T20:27:12.459" v="48" actId="47"/>
        <pc:sldMkLst>
          <pc:docMk/>
          <pc:sldMk cId="1096101737" sldId="447"/>
        </pc:sldMkLst>
      </pc:sldChg>
    </pc:docChg>
  </pc:docChgLst>
  <pc:docChgLst>
    <pc:chgData name="Weber, Monika" userId="deae3c27-c541-49e4-9c84-6820d8dea982" providerId="ADAL" clId="{5A373A2E-7DB3-4CF7-A6B2-2CFD71E61BA6}"/>
    <pc:docChg chg="modShowInfo">
      <pc:chgData name="Weber, Monika" userId="deae3c27-c541-49e4-9c84-6820d8dea982" providerId="ADAL" clId="{5A373A2E-7DB3-4CF7-A6B2-2CFD71E61BA6}" dt="2023-08-08T23:07:45.874" v="0" actId="2744"/>
      <pc:docMkLst>
        <pc:docMk/>
      </pc:docMkLst>
    </pc:docChg>
  </pc:docChgLst>
  <pc:docChgLst>
    <pc:chgData name="Weber, Monika" userId="deae3c27-c541-49e4-9c84-6820d8dea982" providerId="ADAL" clId="{39B86F9A-64C8-4DF8-9FF2-A326970691AC}"/>
    <pc:docChg chg="custSel addSld modSld sldOrd">
      <pc:chgData name="Weber, Monika" userId="deae3c27-c541-49e4-9c84-6820d8dea982" providerId="ADAL" clId="{39B86F9A-64C8-4DF8-9FF2-A326970691AC}" dt="2023-09-27T15:33:15.627" v="14" actId="20577"/>
      <pc:docMkLst>
        <pc:docMk/>
      </pc:docMkLst>
      <pc:sldChg chg="modSp mod ord">
        <pc:chgData name="Weber, Monika" userId="deae3c27-c541-49e4-9c84-6820d8dea982" providerId="ADAL" clId="{39B86F9A-64C8-4DF8-9FF2-A326970691AC}" dt="2023-09-27T15:33:15.627" v="14" actId="20577"/>
        <pc:sldMkLst>
          <pc:docMk/>
          <pc:sldMk cId="2400909193" sldId="309"/>
        </pc:sldMkLst>
        <pc:spChg chg="mod">
          <ac:chgData name="Weber, Monika" userId="deae3c27-c541-49e4-9c84-6820d8dea982" providerId="ADAL" clId="{39B86F9A-64C8-4DF8-9FF2-A326970691AC}" dt="2023-09-27T15:33:15.627" v="14" actId="20577"/>
          <ac:spMkLst>
            <pc:docMk/>
            <pc:sldMk cId="2400909193" sldId="309"/>
            <ac:spMk id="189" creationId="{00000000-0000-0000-0000-000000000000}"/>
          </ac:spMkLst>
        </pc:spChg>
      </pc:sldChg>
      <pc:sldChg chg="addSp delSp modSp mod ord">
        <pc:chgData name="Weber, Monika" userId="deae3c27-c541-49e4-9c84-6820d8dea982" providerId="ADAL" clId="{39B86F9A-64C8-4DF8-9FF2-A326970691AC}" dt="2023-09-12T22:23:50.603" v="10" actId="478"/>
        <pc:sldMkLst>
          <pc:docMk/>
          <pc:sldMk cId="2032787524" sldId="391"/>
        </pc:sldMkLst>
        <pc:spChg chg="add del mod">
          <ac:chgData name="Weber, Monika" userId="deae3c27-c541-49e4-9c84-6820d8dea982" providerId="ADAL" clId="{39B86F9A-64C8-4DF8-9FF2-A326970691AC}" dt="2023-09-12T22:23:50.603" v="10" actId="478"/>
          <ac:spMkLst>
            <pc:docMk/>
            <pc:sldMk cId="2032787524" sldId="391"/>
            <ac:spMk id="5" creationId="{DC2F9168-8AA3-2224-3412-B54FD7F7E159}"/>
          </ac:spMkLst>
        </pc:spChg>
        <pc:spChg chg="del">
          <ac:chgData name="Weber, Monika" userId="deae3c27-c541-49e4-9c84-6820d8dea982" providerId="ADAL" clId="{39B86F9A-64C8-4DF8-9FF2-A326970691AC}" dt="2023-09-12T22:23:46.722" v="9" actId="478"/>
          <ac:spMkLst>
            <pc:docMk/>
            <pc:sldMk cId="2032787524" sldId="391"/>
            <ac:spMk id="189" creationId="{00000000-0000-0000-0000-000000000000}"/>
          </ac:spMkLst>
        </pc:spChg>
        <pc:graphicFrameChg chg="mod">
          <ac:chgData name="Weber, Monika" userId="deae3c27-c541-49e4-9c84-6820d8dea982" providerId="ADAL" clId="{39B86F9A-64C8-4DF8-9FF2-A326970691AC}" dt="2023-09-12T22:22:46.860" v="4" actId="478"/>
          <ac:graphicFrameMkLst>
            <pc:docMk/>
            <pc:sldMk cId="2032787524" sldId="391"/>
            <ac:graphicFrameMk id="6" creationId="{508F87C1-65CE-8829-BA32-8D4CEF4B5DD2}"/>
          </ac:graphicFrameMkLst>
        </pc:graphicFrameChg>
        <pc:picChg chg="add mod">
          <ac:chgData name="Weber, Monika" userId="deae3c27-c541-49e4-9c84-6820d8dea982" providerId="ADAL" clId="{39B86F9A-64C8-4DF8-9FF2-A326970691AC}" dt="2023-09-12T22:23:43.674" v="8" actId="14100"/>
          <ac:picMkLst>
            <pc:docMk/>
            <pc:sldMk cId="2032787524" sldId="391"/>
            <ac:picMk id="3" creationId="{C166BD4E-0D9D-FB2A-3CA3-CD21BF798D11}"/>
          </ac:picMkLst>
        </pc:picChg>
      </pc:sldChg>
      <pc:sldChg chg="modSp mod">
        <pc:chgData name="Weber, Monika" userId="deae3c27-c541-49e4-9c84-6820d8dea982" providerId="ADAL" clId="{39B86F9A-64C8-4DF8-9FF2-A326970691AC}" dt="2023-09-12T22:21:27.781" v="1" actId="20577"/>
        <pc:sldMkLst>
          <pc:docMk/>
          <pc:sldMk cId="1714821964" sldId="421"/>
        </pc:sldMkLst>
        <pc:spChg chg="mod">
          <ac:chgData name="Weber, Monika" userId="deae3c27-c541-49e4-9c84-6820d8dea982" providerId="ADAL" clId="{39B86F9A-64C8-4DF8-9FF2-A326970691AC}" dt="2023-09-12T22:21:27.781" v="1" actId="20577"/>
          <ac:spMkLst>
            <pc:docMk/>
            <pc:sldMk cId="1714821964" sldId="421"/>
            <ac:spMk id="190" creationId="{00000000-0000-0000-0000-000000000000}"/>
          </ac:spMkLst>
        </pc:spChg>
      </pc:sldChg>
      <pc:sldChg chg="add">
        <pc:chgData name="Weber, Monika" userId="deae3c27-c541-49e4-9c84-6820d8dea982" providerId="ADAL" clId="{39B86F9A-64C8-4DF8-9FF2-A326970691AC}" dt="2023-09-12T22:18:16.062" v="0" actId="2890"/>
        <pc:sldMkLst>
          <pc:docMk/>
          <pc:sldMk cId="1184620857" sldId="431"/>
        </pc:sldMkLst>
      </pc:sldChg>
      <pc:sldChg chg="add">
        <pc:chgData name="Weber, Monika" userId="deae3c27-c541-49e4-9c84-6820d8dea982" providerId="ADAL" clId="{39B86F9A-64C8-4DF8-9FF2-A326970691AC}" dt="2023-09-27T15:32:52.264" v="11"/>
        <pc:sldMkLst>
          <pc:docMk/>
          <pc:sldMk cId="1498216147" sldId="44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77821F3-DCE6-4DC7-BF68-06C454D15A8C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Incident Command</a:t>
          </a:r>
        </a:p>
      </dgm:t>
    </dgm:pt>
    <dgm:pt modelId="{B7330AE0-CC18-453D-94E1-8404E3C85AB1}" type="sibTrans" cxnId="{828BFEBC-EC92-4B48-8EC5-DF57EA810799}">
      <dgm:prSet/>
      <dgm:spPr/>
      <dgm:t>
        <a:bodyPr/>
        <a:lstStyle/>
        <a:p>
          <a:endParaRPr lang="en-US"/>
        </a:p>
      </dgm:t>
    </dgm:pt>
    <dgm:pt modelId="{C9EFCDF5-2C08-492F-823A-A84236420605}" type="parTrans" cxnId="{828BFEBC-EC92-4B48-8EC5-DF57EA810799}">
      <dgm:prSet/>
      <dgm:spPr/>
      <dgm:t>
        <a:bodyPr/>
        <a:lstStyle/>
        <a:p>
          <a:endParaRPr lang="en-US"/>
        </a:p>
      </dgm:t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  <dgm:pt modelId="{3F23B816-9072-43E0-94F5-27846E474CEC}" type="pres">
      <dgm:prSet presAssocID="{177821F3-DCE6-4DC7-BF68-06C454D15A8C}" presName="node" presStyleLbl="node1" presStyleIdx="0" presStyleCnt="1" custLinFactNeighborX="-287">
        <dgm:presLayoutVars>
          <dgm:bulletEnabled val="1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  <dgm:cxn modelId="{0BB86E91-92F2-4DD3-B143-5FB380242D8D}" type="presOf" srcId="{177821F3-DCE6-4DC7-BF68-06C454D15A8C}" destId="{3F23B816-9072-43E0-94F5-27846E474CEC}" srcOrd="0" destOrd="0" presId="urn:microsoft.com/office/officeart/2005/8/layout/process1"/>
    <dgm:cxn modelId="{828BFEBC-EC92-4B48-8EC5-DF57EA810799}" srcId="{0298CD6E-DE0D-49EC-A327-DC63C903072E}" destId="{177821F3-DCE6-4DC7-BF68-06C454D15A8C}" srcOrd="0" destOrd="0" parTransId="{C9EFCDF5-2C08-492F-823A-A84236420605}" sibTransId="{B7330AE0-CC18-453D-94E1-8404E3C85AB1}"/>
    <dgm:cxn modelId="{D91AC0E0-B469-4A47-A2CE-2FB2B715C126}" type="presParOf" srcId="{2DE685C5-B05C-44FB-ABBD-85CCB82E29A8}" destId="{3F23B816-9072-43E0-94F5-27846E474CE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77821F3-DCE6-4DC7-BF68-06C454D15A8C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Dispatch</a:t>
          </a:r>
        </a:p>
      </dgm:t>
    </dgm:pt>
    <dgm:pt modelId="{B7330AE0-CC18-453D-94E1-8404E3C85AB1}" type="sibTrans" cxnId="{828BFEBC-EC92-4B48-8EC5-DF57EA810799}">
      <dgm:prSet/>
      <dgm:spPr/>
      <dgm:t>
        <a:bodyPr/>
        <a:lstStyle/>
        <a:p>
          <a:endParaRPr lang="en-US"/>
        </a:p>
      </dgm:t>
    </dgm:pt>
    <dgm:pt modelId="{C9EFCDF5-2C08-492F-823A-A84236420605}" type="parTrans" cxnId="{828BFEBC-EC92-4B48-8EC5-DF57EA810799}">
      <dgm:prSet/>
      <dgm:spPr/>
      <dgm:t>
        <a:bodyPr/>
        <a:lstStyle/>
        <a:p>
          <a:endParaRPr lang="en-US"/>
        </a:p>
      </dgm:t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  <dgm:pt modelId="{3F23B816-9072-43E0-94F5-27846E474CEC}" type="pres">
      <dgm:prSet presAssocID="{177821F3-DCE6-4DC7-BF68-06C454D15A8C}" presName="node" presStyleLbl="node1" presStyleIdx="0" presStyleCnt="1" custLinFactNeighborX="-287">
        <dgm:presLayoutVars>
          <dgm:bulletEnabled val="1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  <dgm:cxn modelId="{0BB86E91-92F2-4DD3-B143-5FB380242D8D}" type="presOf" srcId="{177821F3-DCE6-4DC7-BF68-06C454D15A8C}" destId="{3F23B816-9072-43E0-94F5-27846E474CEC}" srcOrd="0" destOrd="0" presId="urn:microsoft.com/office/officeart/2005/8/layout/process1"/>
    <dgm:cxn modelId="{828BFEBC-EC92-4B48-8EC5-DF57EA810799}" srcId="{0298CD6E-DE0D-49EC-A327-DC63C903072E}" destId="{177821F3-DCE6-4DC7-BF68-06C454D15A8C}" srcOrd="0" destOrd="0" parTransId="{C9EFCDF5-2C08-492F-823A-A84236420605}" sibTransId="{B7330AE0-CC18-453D-94E1-8404E3C85AB1}"/>
    <dgm:cxn modelId="{D91AC0E0-B469-4A47-A2CE-2FB2B715C126}" type="presParOf" srcId="{2DE685C5-B05C-44FB-ABBD-85CCB82E29A8}" destId="{3F23B816-9072-43E0-94F5-27846E474CE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177821F3-DCE6-4DC7-BF68-06C454D15A8C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/>
            <a:t>Public</a:t>
          </a:r>
        </a:p>
      </dgm:t>
    </dgm:pt>
    <dgm:pt modelId="{B7330AE0-CC18-453D-94E1-8404E3C85AB1}" type="sibTrans" cxnId="{828BFEBC-EC92-4B48-8EC5-DF57EA810799}">
      <dgm:prSet/>
      <dgm:spPr/>
      <dgm:t>
        <a:bodyPr/>
        <a:lstStyle/>
        <a:p>
          <a:endParaRPr lang="en-US"/>
        </a:p>
      </dgm:t>
    </dgm:pt>
    <dgm:pt modelId="{C9EFCDF5-2C08-492F-823A-A84236420605}" type="parTrans" cxnId="{828BFEBC-EC92-4B48-8EC5-DF57EA810799}">
      <dgm:prSet/>
      <dgm:spPr/>
      <dgm:t>
        <a:bodyPr/>
        <a:lstStyle/>
        <a:p>
          <a:endParaRPr lang="en-US"/>
        </a:p>
      </dgm:t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  <dgm:pt modelId="{3F23B816-9072-43E0-94F5-27846E474CEC}" type="pres">
      <dgm:prSet presAssocID="{177821F3-DCE6-4DC7-BF68-06C454D15A8C}" presName="node" presStyleLbl="node1" presStyleIdx="0" presStyleCnt="1" custLinFactNeighborX="-49" custLinFactNeighborY="-494">
        <dgm:presLayoutVars>
          <dgm:bulletEnabled val="1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  <dgm:cxn modelId="{0BB86E91-92F2-4DD3-B143-5FB380242D8D}" type="presOf" srcId="{177821F3-DCE6-4DC7-BF68-06C454D15A8C}" destId="{3F23B816-9072-43E0-94F5-27846E474CEC}" srcOrd="0" destOrd="0" presId="urn:microsoft.com/office/officeart/2005/8/layout/process1"/>
    <dgm:cxn modelId="{828BFEBC-EC92-4B48-8EC5-DF57EA810799}" srcId="{0298CD6E-DE0D-49EC-A327-DC63C903072E}" destId="{177821F3-DCE6-4DC7-BF68-06C454D15A8C}" srcOrd="0" destOrd="0" parTransId="{C9EFCDF5-2C08-492F-823A-A84236420605}" sibTransId="{B7330AE0-CC18-453D-94E1-8404E3C85AB1}"/>
    <dgm:cxn modelId="{D91AC0E0-B469-4A47-A2CE-2FB2B715C126}" type="presParOf" srcId="{2DE685C5-B05C-44FB-ABBD-85CCB82E29A8}" destId="{3F23B816-9072-43E0-94F5-27846E474CE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98CD6E-DE0D-49EC-A327-DC63C903072E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2DE685C5-B05C-44FB-ABBD-85CCB82E29A8}" type="pres">
      <dgm:prSet presAssocID="{0298CD6E-DE0D-49EC-A327-DC63C903072E}" presName="Name0" presStyleCnt="0">
        <dgm:presLayoutVars>
          <dgm:dir/>
          <dgm:resizeHandles val="exact"/>
        </dgm:presLayoutVars>
      </dgm:prSet>
      <dgm:spPr/>
    </dgm:pt>
  </dgm:ptLst>
  <dgm:cxnLst>
    <dgm:cxn modelId="{EAE01A0F-4720-492C-8D7E-B7A32F9B97EA}" type="presOf" srcId="{0298CD6E-DE0D-49EC-A327-DC63C903072E}" destId="{2DE685C5-B05C-44FB-ABBD-85CCB82E29A8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3B816-9072-43E0-94F5-27846E474CEC}">
      <dsp:nvSpPr>
        <dsp:cNvPr id="0" name=""/>
        <dsp:cNvSpPr/>
      </dsp:nvSpPr>
      <dsp:spPr>
        <a:xfrm>
          <a:off x="0" y="0"/>
          <a:ext cx="2826730" cy="1361104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Incident Command</a:t>
          </a:r>
        </a:p>
      </dsp:txBody>
      <dsp:txXfrm>
        <a:off x="39865" y="39865"/>
        <a:ext cx="2747000" cy="12813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3B816-9072-43E0-94F5-27846E474CEC}">
      <dsp:nvSpPr>
        <dsp:cNvPr id="0" name=""/>
        <dsp:cNvSpPr/>
      </dsp:nvSpPr>
      <dsp:spPr>
        <a:xfrm>
          <a:off x="0" y="0"/>
          <a:ext cx="2826730" cy="1361104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Dispatch</a:t>
          </a:r>
        </a:p>
      </dsp:txBody>
      <dsp:txXfrm>
        <a:off x="39865" y="39865"/>
        <a:ext cx="2747000" cy="12813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23B816-9072-43E0-94F5-27846E474CEC}">
      <dsp:nvSpPr>
        <dsp:cNvPr id="0" name=""/>
        <dsp:cNvSpPr/>
      </dsp:nvSpPr>
      <dsp:spPr>
        <a:xfrm>
          <a:off x="0" y="0"/>
          <a:ext cx="2826730" cy="1361104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Public</a:t>
          </a:r>
        </a:p>
      </dsp:txBody>
      <dsp:txXfrm>
        <a:off x="39865" y="39865"/>
        <a:ext cx="2747000" cy="12813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325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915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8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/>
              <a:t>This could be based on your personal experience, or your understanding of what disasters we are vulnerable to.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3286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901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020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045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850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5962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4" name="Google Shape;52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5" name="Google Shape;526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054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10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511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9382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784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814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214383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941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545195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463934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22244642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988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2826229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1902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3959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923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9982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2618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9331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034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2795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7241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/>
              <a:t>This could be based on your personal experience, or your understanding of what disasters we are vulnerable to.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000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13327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/>
              <a:t>This could be based on your personal experience, or your understanding of what disasters we are vulnerable to.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19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92476" rIns="92476" bIns="92476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3245531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91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361723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>
              <a:solidFill>
                <a:srgbClr val="FFFFFF"/>
              </a:solidFill>
              <a:effectLst/>
              <a:latin typeface="YACgETiWKS8 0"/>
            </a:endParaRPr>
          </a:p>
        </p:txBody>
      </p:sp>
    </p:spTree>
    <p:extLst>
      <p:ext uri="{BB962C8B-B14F-4D97-AF65-F5344CB8AC3E}">
        <p14:creationId xmlns:p14="http://schemas.microsoft.com/office/powerpoint/2010/main" val="680037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09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>
  <p:cSld name="CUSTOM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DD45D-D896-EE9F-B281-3443CEBB7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13" b="7856"/>
          <a:stretch/>
        </p:blipFill>
        <p:spPr>
          <a:xfrm>
            <a:off x="713410" y="412124"/>
            <a:ext cx="7717179" cy="4327301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TITLE_AND_BODY">
    <p:bg>
      <p:bgPr>
        <a:solidFill>
          <a:srgbClr val="19344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Right">
  <p:cSld name="CUSTOM_8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50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2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CUSTOM_9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3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4">
  <p:cSld name="Empty slide 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2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74" name="Google Shape;74;p12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48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1">
  <p:cSld name="Empty slide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99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77" r:id="rId5"/>
    <p:sldLayoutId id="214748367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ulderodm.gov/preparedness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fireadaptedco.org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1FA5D4-62D5-A17B-F1B8-39A6F489A07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6ABF81B1-6ABB-AA31-FCD5-7C63E5F6FB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58" r="15178" b="10296"/>
          <a:stretch/>
        </p:blipFill>
        <p:spPr>
          <a:xfrm>
            <a:off x="697831" y="393032"/>
            <a:ext cx="7756119" cy="4411579"/>
          </a:xfrm>
          <a:prstGeom prst="rect">
            <a:avLst/>
          </a:prstGeom>
        </p:spPr>
      </p:pic>
      <p:sp>
        <p:nvSpPr>
          <p:cNvPr id="159" name="Google Shape;159;p32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2"/>
          <p:cNvSpPr txBox="1">
            <a:spLocks noGrp="1"/>
          </p:cNvSpPr>
          <p:nvPr>
            <p:ph type="title"/>
          </p:nvPr>
        </p:nvSpPr>
        <p:spPr>
          <a:xfrm>
            <a:off x="476300" y="2308908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sz="3200" dirty="0"/>
              <a:t>PREPAREDNESS BASICS</a:t>
            </a:r>
            <a:endParaRPr sz="3200" dirty="0"/>
          </a:p>
        </p:txBody>
      </p:sp>
      <p:sp>
        <p:nvSpPr>
          <p:cNvPr id="162" name="Google Shape;162;p32"/>
          <p:cNvSpPr txBox="1">
            <a:spLocks noGrp="1"/>
          </p:cNvSpPr>
          <p:nvPr>
            <p:ph type="subTitle" idx="1"/>
          </p:nvPr>
        </p:nvSpPr>
        <p:spPr>
          <a:xfrm>
            <a:off x="476300" y="3198345"/>
            <a:ext cx="74937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</a:rPr>
              <a:t>Disaster Strong Series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72DE76-F499-154F-7A3E-0D564223712B}"/>
              </a:ext>
            </a:extLst>
          </p:cNvPr>
          <p:cNvSpPr/>
          <p:nvPr/>
        </p:nvSpPr>
        <p:spPr>
          <a:xfrm>
            <a:off x="6277047" y="3180201"/>
            <a:ext cx="1141281" cy="11780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0DB861-B45D-909F-6641-3ACAD8C2A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490" y="3165548"/>
            <a:ext cx="1238394" cy="12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3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1B0377B-D3D1-3F25-1657-80185563FDC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602975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Everbridge Opt-In Alerts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070311"/>
            <a:ext cx="2884847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Types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Call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Text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E-mail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Manage your account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Add up to 5 addresses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742950" lvl="1" indent="-285750"/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0FCE1-81D0-CD2D-DD08-72C707EC792B}"/>
              </a:ext>
            </a:extLst>
          </p:cNvPr>
          <p:cNvSpPr/>
          <p:nvPr/>
        </p:nvSpPr>
        <p:spPr>
          <a:xfrm>
            <a:off x="620970" y="3526880"/>
            <a:ext cx="3833464" cy="12738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will only get notifications for impacted areas near one of the addresses affiliated with your account.</a:t>
            </a:r>
          </a:p>
        </p:txBody>
      </p:sp>
      <p:pic>
        <p:nvPicPr>
          <p:cNvPr id="7" name="Google Shape;5267;p53">
            <a:extLst>
              <a:ext uri="{FF2B5EF4-FFF2-40B4-BE49-F238E27FC236}">
                <a16:creationId xmlns:a16="http://schemas.microsoft.com/office/drawing/2014/main" id="{86D654FA-2A55-9E8B-1587-54B1DE74156E}"/>
              </a:ext>
            </a:extLst>
          </p:cNvPr>
          <p:cNvPicPr preferRelativeResize="0"/>
          <p:nvPr/>
        </p:nvPicPr>
        <p:blipFill rotWithShape="1">
          <a:blip r:embed="rId3"/>
          <a:srcRect l="28906" t="-660" r="16494" b="660"/>
          <a:stretch/>
        </p:blipFill>
        <p:spPr>
          <a:xfrm>
            <a:off x="4927228" y="-34150"/>
            <a:ext cx="4240476" cy="517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04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FC9655F-BE26-2D40-F53E-17B4D62B97D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1139006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ReachWell Translation App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669406"/>
            <a:ext cx="2884847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Phone app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Download, then search for BOCO Alert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Provides alerts in over 100 languages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261E8443-1E0D-6952-EB8F-FA5DE7FB9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506" y="409908"/>
            <a:ext cx="1992315" cy="4311868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07AB548-8438-FF4B-7819-3C73A4C9A4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09"/>
          <a:stretch/>
        </p:blipFill>
        <p:spPr>
          <a:xfrm>
            <a:off x="4527482" y="409908"/>
            <a:ext cx="2041485" cy="431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7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C8B5C8A-5579-824D-874E-2E594CAF547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628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000" b="1" dirty="0"/>
              <a:t>Remember…</a:t>
            </a:r>
            <a:br>
              <a:rPr lang="en-US" sz="6000" b="1" dirty="0"/>
            </a:br>
            <a:br>
              <a:rPr lang="en-US" sz="6000" b="1" dirty="0"/>
            </a:br>
            <a:r>
              <a:rPr lang="en-US" sz="6000" b="1" u="sng" dirty="0"/>
              <a:t>You</a:t>
            </a:r>
            <a:r>
              <a:rPr lang="en-US" sz="6000" b="1" dirty="0"/>
              <a:t> are always your first notification.</a:t>
            </a:r>
            <a:endParaRPr sz="6000" b="1" dirty="0"/>
          </a:p>
        </p:txBody>
      </p:sp>
    </p:spTree>
    <p:extLst>
      <p:ext uri="{BB962C8B-B14F-4D97-AF65-F5344CB8AC3E}">
        <p14:creationId xmlns:p14="http://schemas.microsoft.com/office/powerpoint/2010/main" val="37682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7DB4238-D667-5BF8-D0C6-261FBDCFA06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8331863"/>
              </p:ext>
            </p:extLst>
          </p:nvPr>
        </p:nvGraphicFramePr>
        <p:xfrm>
          <a:off x="1006069" y="-935985"/>
          <a:ext cx="7131862" cy="451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2417916" y="2046258"/>
            <a:ext cx="4308168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sz="4000" dirty="0"/>
              <a:t>Initiating an Alert</a:t>
            </a:r>
            <a:endParaRPr sz="4000" dirty="0"/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4620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3EEF6B-E85D-3118-D723-50E56E60034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28FB4F-3C9A-22DF-50E0-EB53183D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73" y="537516"/>
            <a:ext cx="4628603" cy="308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/>
        </p:nvGraphicFramePr>
        <p:xfrm>
          <a:off x="3126727" y="3405872"/>
          <a:ext cx="2829494" cy="136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20397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8E10883-E904-FA66-D8F0-BC6714B0420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28FB4F-3C9A-22DF-50E0-EB53183D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490737" y="537516"/>
            <a:ext cx="4101475" cy="308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/>
        </p:nvGraphicFramePr>
        <p:xfrm>
          <a:off x="3126727" y="3405872"/>
          <a:ext cx="2829494" cy="136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3974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D7B5046-93E1-BE40-2F7C-3191A3C9211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28FB4F-3C9A-22DF-50E0-EB53183D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490737" y="724480"/>
            <a:ext cx="4101475" cy="27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/>
        </p:nvGraphicFramePr>
        <p:xfrm>
          <a:off x="3126727" y="3056249"/>
          <a:ext cx="2829494" cy="1361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19225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D4AAAC1-3212-0579-D20B-DCA32CCBAA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8F87C1-65CE-8829-BA32-8D4CEF4B5D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024184"/>
              </p:ext>
            </p:extLst>
          </p:nvPr>
        </p:nvGraphicFramePr>
        <p:xfrm>
          <a:off x="1006069" y="-935985"/>
          <a:ext cx="7131862" cy="4513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6BD4E-0D9D-FB2A-3CA3-CD21BF798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0159" y="41808"/>
            <a:ext cx="6638079" cy="510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8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EBE1E5-9CE8-3E1C-EBB5-3CF2EBAD7A2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67" name="Google Shape;5267;p53"/>
          <p:cNvPicPr preferRelativeResize="0"/>
          <p:nvPr/>
        </p:nvPicPr>
        <p:blipFill rotWithShape="1">
          <a:blip r:embed="rId3"/>
          <a:srcRect l="20824" t="6500" r="20824"/>
          <a:stretch/>
        </p:blipFill>
        <p:spPr>
          <a:xfrm>
            <a:off x="4508938" y="-34202"/>
            <a:ext cx="4658766" cy="517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68" name="Google Shape;5268;p53"/>
          <p:cNvGrpSpPr/>
          <p:nvPr/>
        </p:nvGrpSpPr>
        <p:grpSpPr>
          <a:xfrm>
            <a:off x="-85175" y="-34200"/>
            <a:ext cx="5823823" cy="5177700"/>
            <a:chOff x="3906353" y="467665"/>
            <a:chExt cx="5271232" cy="5177700"/>
          </a:xfrm>
        </p:grpSpPr>
        <p:sp>
          <p:nvSpPr>
            <p:cNvPr id="5269" name="Google Shape;5269;p53"/>
            <p:cNvSpPr/>
            <p:nvPr/>
          </p:nvSpPr>
          <p:spPr>
            <a:xfrm flipH="1">
              <a:off x="3906353" y="467665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0" name="Google Shape;5270;p53"/>
            <p:cNvSpPr/>
            <p:nvPr/>
          </p:nvSpPr>
          <p:spPr>
            <a:xfrm rot="5400000">
              <a:off x="8532435" y="905319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2" name="Google Shape;5292;p53"/>
          <p:cNvSpPr txBox="1">
            <a:spLocks noGrp="1"/>
          </p:cNvSpPr>
          <p:nvPr>
            <p:ph type="title"/>
          </p:nvPr>
        </p:nvSpPr>
        <p:spPr>
          <a:xfrm>
            <a:off x="445443" y="385355"/>
            <a:ext cx="3638400" cy="10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Notification Terminology</a:t>
            </a:r>
            <a:endParaRPr dirty="0"/>
          </a:p>
        </p:txBody>
      </p:sp>
      <p:sp>
        <p:nvSpPr>
          <p:cNvPr id="5293" name="Google Shape;5293;p53"/>
          <p:cNvSpPr txBox="1">
            <a:spLocks noGrp="1"/>
          </p:cNvSpPr>
          <p:nvPr>
            <p:ph type="body" idx="1"/>
          </p:nvPr>
        </p:nvSpPr>
        <p:spPr>
          <a:xfrm>
            <a:off x="503461" y="1464446"/>
            <a:ext cx="5053884" cy="22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dirty="0">
                <a:solidFill>
                  <a:schemeClr val="bg1"/>
                </a:solidFill>
              </a:rPr>
              <a:t>Types of notifications</a:t>
            </a:r>
          </a:p>
          <a:p>
            <a:pPr marL="742950" lvl="1" indent="-285750"/>
            <a:r>
              <a:rPr lang="en-US" dirty="0">
                <a:solidFill>
                  <a:schemeClr val="bg1"/>
                </a:solidFill>
              </a:rPr>
              <a:t>Advisory</a:t>
            </a:r>
          </a:p>
          <a:p>
            <a:pPr marL="742950" lvl="1" indent="-285750"/>
            <a:r>
              <a:rPr lang="en-US" dirty="0">
                <a:solidFill>
                  <a:schemeClr val="bg1"/>
                </a:solidFill>
              </a:rPr>
              <a:t>Warning</a:t>
            </a:r>
          </a:p>
          <a:p>
            <a:pPr marL="742950" lvl="1" indent="-285750"/>
            <a:r>
              <a:rPr lang="en-US" dirty="0">
                <a:solidFill>
                  <a:schemeClr val="bg1"/>
                </a:solidFill>
              </a:rPr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1229813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D2BDE2-178D-F515-3E2A-05E02A74A26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4" name="Google Shape;234;p40" descr="Close-up of rows of produce in boxes: Roma tomatoes, string beans, jalapeños, plums"/>
          <p:cNvPicPr preferRelativeResize="0"/>
          <p:nvPr/>
        </p:nvPicPr>
        <p:blipFill>
          <a:blip r:embed="rId3"/>
          <a:srcRect t="5092" b="5092"/>
          <a:stretch/>
        </p:blipFill>
        <p:spPr>
          <a:xfrm>
            <a:off x="233550" y="260075"/>
            <a:ext cx="8676900" cy="462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ADVISORY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Used to raise awareness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7EF185-967A-347E-A9C5-6C2EE1B0F1E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620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Overview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167462"/>
            <a:ext cx="342425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Boulder County             Hazard Profile</a:t>
            </a:r>
          </a:p>
          <a:p>
            <a:pPr marL="285750" indent="-285750"/>
            <a:r>
              <a:rPr lang="es" sz="1800" dirty="0">
                <a:solidFill>
                  <a:schemeClr val="bg2">
                    <a:lumMod val="75000"/>
                  </a:schemeClr>
                </a:solidFill>
              </a:rPr>
              <a:t>Alert and Warning</a:t>
            </a:r>
          </a:p>
          <a:p>
            <a:pPr marL="285750" indent="-285750"/>
            <a:r>
              <a:rPr lang="es" sz="1800" dirty="0">
                <a:solidFill>
                  <a:schemeClr val="bg2">
                    <a:lumMod val="75000"/>
                  </a:schemeClr>
                </a:solidFill>
              </a:rPr>
              <a:t>Assessing Your Risk</a:t>
            </a:r>
          </a:p>
          <a:p>
            <a:pPr marL="285750" indent="-285750"/>
            <a:r>
              <a:rPr lang="es" sz="1800" dirty="0">
                <a:solidFill>
                  <a:schemeClr val="bg2">
                    <a:lumMod val="75000"/>
                  </a:schemeClr>
                </a:solidFill>
              </a:rPr>
              <a:t>Making a Plan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2" name="Picture 1" descr="A picture containing indoor, blue, thread&#10;&#10;Description automatically generated">
            <a:extLst>
              <a:ext uri="{FF2B5EF4-FFF2-40B4-BE49-F238E27FC236}">
                <a16:creationId xmlns:a16="http://schemas.microsoft.com/office/drawing/2014/main" id="{CEDABC41-6C76-287C-2962-E71485DDD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1" r="3524"/>
          <a:stretch/>
        </p:blipFill>
        <p:spPr>
          <a:xfrm>
            <a:off x="4259370" y="0"/>
            <a:ext cx="488463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C143B77-5088-2AC4-21E4-00F56B4C3DF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4" name="Google Shape;234;p40" descr="A chopping board with spices on top"/>
          <p:cNvPicPr preferRelativeResize="0"/>
          <p:nvPr/>
        </p:nvPicPr>
        <p:blipFill>
          <a:blip r:embed="rId3"/>
          <a:srcRect t="12738" b="12738"/>
          <a:stretch/>
        </p:blipFill>
        <p:spPr>
          <a:xfrm>
            <a:off x="278510" y="260074"/>
            <a:ext cx="8676900" cy="462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WARNING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Used to get you ready to take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11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72B2EC-82C4-FC00-81B4-4C45720BCAC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4" name="Google Shape;234;p40"/>
          <p:cNvPicPr preferRelativeResize="0"/>
          <p:nvPr/>
        </p:nvPicPr>
        <p:blipFill>
          <a:blip r:embed="rId3"/>
          <a:srcRect t="32208" b="32208"/>
          <a:stretch/>
        </p:blipFill>
        <p:spPr>
          <a:xfrm>
            <a:off x="233550" y="260075"/>
            <a:ext cx="8676900" cy="462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ORDER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subTitle" idx="1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Used to share directives that should be followed immediately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5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0BEAF84-2F99-C6D6-56E1-6BEF16B9E3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644881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Notification Actions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883613"/>
            <a:ext cx="7729058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Climb to higher ground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– A directive to move to a location nearby that is higher than your current position. </a:t>
            </a:r>
          </a:p>
          <a:p>
            <a:pPr marL="285750" indent="-285750"/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Evacuation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– A directive to leave the area immediately.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Shelter-in-place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– A directive to remain indoors until the situation is resolved.</a:t>
            </a:r>
          </a:p>
          <a:p>
            <a:pPr marL="0" indent="0">
              <a:buNone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F9C27-1368-2A66-4EF5-1361862BB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3580"/>
            <a:ext cx="2270984" cy="1504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8A4E39-69F6-3DD2-F0D8-604930E32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309" y="3433579"/>
            <a:ext cx="2005916" cy="1504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B9468-4182-4367-0D7F-D892803A7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019" y="3433578"/>
            <a:ext cx="2279981" cy="15044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3EB691-1DB3-8A25-A3C9-29B9C6A976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37"/>
          <a:stretch/>
        </p:blipFill>
        <p:spPr>
          <a:xfrm>
            <a:off x="4596561" y="3425594"/>
            <a:ext cx="2112995" cy="150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81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320A37-BB97-40C0-F6A5-0467DF7C8E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733112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Notification Actions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263512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Missing/endangered person(s)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– Information about a missing or endangered person that is shared to increase community awareness.</a:t>
            </a:r>
          </a:p>
          <a:p>
            <a:pPr marL="285750" indent="-285750"/>
            <a:endParaRPr lang="en-US" dirty="0">
              <a:solidFill>
                <a:schemeClr val="bg2">
                  <a:lumMod val="75000"/>
                </a:schemeClr>
              </a:solidFill>
            </a:endParaRPr>
          </a:p>
          <a:p>
            <a:pPr marL="285750" indent="-285750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All clear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– Follow-up information issued after officials have determined the hazard no longer presents a threat to the community.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D33B2-9603-2DCA-CF32-B6A0DAB0D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40" b="16995"/>
          <a:stretch/>
        </p:blipFill>
        <p:spPr>
          <a:xfrm>
            <a:off x="0" y="3232503"/>
            <a:ext cx="9144000" cy="191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8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57B5593-F2D2-C1FC-C165-893A7EE564C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Assessing Your Risk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49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97980D-38FD-7398-D72E-91DC7202A00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Lifelines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Food, water, and shelter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Health and medical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Power and gas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Communications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Transportation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8" name="Picture 7" descr="Service dog tag">
            <a:extLst>
              <a:ext uri="{FF2B5EF4-FFF2-40B4-BE49-F238E27FC236}">
                <a16:creationId xmlns:a16="http://schemas.microsoft.com/office/drawing/2014/main" id="{1C804E6F-E9F0-6E13-4C6E-CA96CFAC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59" y="156505"/>
            <a:ext cx="2195153" cy="1463435"/>
          </a:xfrm>
          <a:prstGeom prst="rect">
            <a:avLst/>
          </a:prstGeom>
        </p:spPr>
      </p:pic>
      <p:pic>
        <p:nvPicPr>
          <p:cNvPr id="6146" name="Picture 2" descr="asian, calling, communication, community, connecting, conversation, device,  digital, gadget, global | Pxfuel">
            <a:extLst>
              <a:ext uri="{FF2B5EF4-FFF2-40B4-BE49-F238E27FC236}">
                <a16:creationId xmlns:a16="http://schemas.microsoft.com/office/drawing/2014/main" id="{86B4CB94-2F67-9E63-4BFE-2540454B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35" y="1679644"/>
            <a:ext cx="2199151" cy="14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uel Gas Station Refueling - Free photo on Pixabay">
            <a:extLst>
              <a:ext uri="{FF2B5EF4-FFF2-40B4-BE49-F238E27FC236}">
                <a16:creationId xmlns:a16="http://schemas.microsoft.com/office/drawing/2014/main" id="{74B20B52-7DB8-2D4B-5379-32DF0F0E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2" y="3334581"/>
            <a:ext cx="2195154" cy="16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ow Much Does 5 Gallons Of Water Weigh? Easy Calculation!">
            <a:extLst>
              <a:ext uri="{FF2B5EF4-FFF2-40B4-BE49-F238E27FC236}">
                <a16:creationId xmlns:a16="http://schemas.microsoft.com/office/drawing/2014/main" id="{34A4297A-1B34-7AE3-2556-A3FE776AD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48" y="1679644"/>
            <a:ext cx="2199151" cy="146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EA64DF-65B0-A697-6066-CAB720950A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3025" y="3311025"/>
            <a:ext cx="2197400" cy="16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21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83D9B24-1E4F-C0A0-BAF2-C31E0E91C21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083246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Shocks  </a:t>
            </a: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vs.</a:t>
            </a: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Stressors 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840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083246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things are you already doing to be prepared?  </a:t>
            </a: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lifelines are you less certain that you have a plan for?  </a:t>
            </a: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are some of your vulnerabilities?</a:t>
            </a:r>
            <a:endParaRPr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474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DAB553-6761-3C5E-14B4-13EB8B3161F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Making a Plan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004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2A6E88-8B7A-7294-6EF7-879AF6E8D77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Planning </a:t>
            </a:r>
            <a:br>
              <a:rPr lang="es" dirty="0"/>
            </a:br>
            <a:r>
              <a:rPr lang="es" dirty="0"/>
              <a:t>Components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856236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Actionable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Sustainable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9" name="Picture 8" descr="Person writing in planner">
            <a:extLst>
              <a:ext uri="{FF2B5EF4-FFF2-40B4-BE49-F238E27FC236}">
                <a16:creationId xmlns:a16="http://schemas.microsoft.com/office/drawing/2014/main" id="{71CD3F75-B7AA-1764-C45C-E8E3A0CA9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6" r="6487"/>
          <a:stretch/>
        </p:blipFill>
        <p:spPr>
          <a:xfrm>
            <a:off x="3971109" y="0"/>
            <a:ext cx="51728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F576DC5-A984-D3E1-6D8C-81FC431AD24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Boulder County </a:t>
            </a:r>
            <a:b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Hazard Profile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4550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254010C-4A0F-14AD-68BA-FFBDEF3DE4D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4417515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Creating Your </a:t>
            </a:r>
            <a:br>
              <a:rPr lang="es" dirty="0"/>
            </a:br>
            <a:r>
              <a:rPr lang="es" dirty="0"/>
              <a:t>Personal Plan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773106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Communication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Evacuation or sheltering-in-place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Grab list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04E2601C-917D-93B1-5C69-0FC3EF897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643438" y="642938"/>
            <a:ext cx="51435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6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97C0F6-3D2B-B5CB-5280-11CDBA130D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Communication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Get informed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Stay informed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Key contacts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Text vs. call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2" name="Google Shape;5267;p53">
            <a:extLst>
              <a:ext uri="{FF2B5EF4-FFF2-40B4-BE49-F238E27FC236}">
                <a16:creationId xmlns:a16="http://schemas.microsoft.com/office/drawing/2014/main" id="{B9E12FED-14BA-B2FA-E85B-75B27C997EA6}"/>
              </a:ext>
            </a:extLst>
          </p:cNvPr>
          <p:cNvPicPr preferRelativeResize="0"/>
          <p:nvPr/>
        </p:nvPicPr>
        <p:blipFill>
          <a:blip r:embed="rId3"/>
          <a:srcRect l="22700" r="22700"/>
          <a:stretch/>
        </p:blipFill>
        <p:spPr>
          <a:xfrm>
            <a:off x="4927228" y="-34150"/>
            <a:ext cx="4240476" cy="5177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261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27CD277-A6E1-798E-0048-B492EF7DC16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Evacuation or Sheltering-in-Place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Transportation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Garages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Routes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Maintaining lifelines</a:t>
            </a:r>
          </a:p>
          <a:p>
            <a:pPr marL="0" indent="0">
              <a:buNone/>
            </a:pP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3EB49-5151-591F-04CF-653F24F94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011"/>
          <a:stretch/>
        </p:blipFill>
        <p:spPr>
          <a:xfrm>
            <a:off x="6371360" y="2926417"/>
            <a:ext cx="2772640" cy="1850125"/>
          </a:xfrm>
          <a:prstGeom prst="rect">
            <a:avLst/>
          </a:prstGeom>
        </p:spPr>
      </p:pic>
      <p:pic>
        <p:nvPicPr>
          <p:cNvPr id="7170" name="Picture 2" descr="How to Troubleshoot a Garage Door - The Home Depot">
            <a:extLst>
              <a:ext uri="{FF2B5EF4-FFF2-40B4-BE49-F238E27FC236}">
                <a16:creationId xmlns:a16="http://schemas.microsoft.com/office/drawing/2014/main" id="{E74055E3-F827-9CB5-C9B6-8B53D96CD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45" y="2945923"/>
            <a:ext cx="3012677" cy="18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w To Practice Driving | Life Lanes">
            <a:extLst>
              <a:ext uri="{FF2B5EF4-FFF2-40B4-BE49-F238E27FC236}">
                <a16:creationId xmlns:a16="http://schemas.microsoft.com/office/drawing/2014/main" id="{5530146C-7FEA-B939-5486-D527099B3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r="11269"/>
          <a:stretch/>
        </p:blipFill>
        <p:spPr bwMode="auto">
          <a:xfrm>
            <a:off x="-1" y="2945923"/>
            <a:ext cx="3106169" cy="183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89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C51C6C9-2413-0159-82C8-94EBE5456E7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Grab List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The 7 Ps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People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Pets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Papers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Prescriptions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Pictures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Personal computers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Plastic</a:t>
            </a:r>
          </a:p>
          <a:p>
            <a:pPr marL="0" indent="0">
              <a:buNone/>
            </a:pP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31233C1A-0614-7432-335E-CA03E9979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1" r="9910"/>
          <a:stretch/>
        </p:blipFill>
        <p:spPr>
          <a:xfrm rot="5400000">
            <a:off x="40005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11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B97DD9-0044-FDD3-ED6E-36779FFBB19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89;p36">
            <a:extLst>
              <a:ext uri="{FF2B5EF4-FFF2-40B4-BE49-F238E27FC236}">
                <a16:creationId xmlns:a16="http://schemas.microsoft.com/office/drawing/2014/main" id="{74278676-7293-4543-A2A0-FBAAB079FF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99835" y="251577"/>
            <a:ext cx="2744330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Example Grab List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4BAF4-9848-57EA-1547-1AF1C33F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49" y="906085"/>
            <a:ext cx="6853502" cy="3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12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D080AD4-2B4F-6B81-85DC-3B0601399C0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Additional Considerations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Access and functional needs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Time and place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Pets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CAEB9-4ABF-115B-BA93-E76CE78F2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8"/>
          <a:stretch/>
        </p:blipFill>
        <p:spPr>
          <a:xfrm>
            <a:off x="0" y="2983832"/>
            <a:ext cx="2010056" cy="1750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0DF4A-2360-38BC-DDAC-FA859D6D1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890" y="2924499"/>
            <a:ext cx="4826673" cy="1810003"/>
          </a:xfrm>
          <a:prstGeom prst="rect">
            <a:avLst/>
          </a:prstGeom>
        </p:spPr>
      </p:pic>
      <p:pic>
        <p:nvPicPr>
          <p:cNvPr id="4" name="Picture 3" descr="A dog lying on a bed&#10;&#10;Description automatically generated with low confidence">
            <a:extLst>
              <a:ext uri="{FF2B5EF4-FFF2-40B4-BE49-F238E27FC236}">
                <a16:creationId xmlns:a16="http://schemas.microsoft.com/office/drawing/2014/main" id="{7273D04F-B3DE-FA35-9A99-C61633A17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5" t="9614" r="38300" b="-215"/>
          <a:stretch/>
        </p:blipFill>
        <p:spPr>
          <a:xfrm rot="5400000">
            <a:off x="7194458" y="2784963"/>
            <a:ext cx="1810005" cy="208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25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8E6B98-9600-3E75-28DD-1675B60285E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58295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Additional Preparedness Steps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113350"/>
            <a:ext cx="769343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Mitigation and structure hardening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Insurance review</a:t>
            </a:r>
          </a:p>
        </p:txBody>
      </p:sp>
      <p:pic>
        <p:nvPicPr>
          <p:cNvPr id="6" name="Picture 5" descr="A group of coins next to a keyboard&#10;&#10;Description automatically generated with low confidence">
            <a:extLst>
              <a:ext uri="{FF2B5EF4-FFF2-40B4-BE49-F238E27FC236}">
                <a16:creationId xmlns:a16="http://schemas.microsoft.com/office/drawing/2014/main" id="{9D9C9207-D3AD-3C90-F4C7-880EF582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61" y="2189505"/>
            <a:ext cx="2000737" cy="2075326"/>
          </a:xfrm>
          <a:prstGeom prst="rect">
            <a:avLst/>
          </a:prstGeom>
        </p:spPr>
      </p:pic>
      <p:pic>
        <p:nvPicPr>
          <p:cNvPr id="8" name="Picture 7" descr="Diagram, schematic, map&#10;&#10;Description automatically generated">
            <a:extLst>
              <a:ext uri="{FF2B5EF4-FFF2-40B4-BE49-F238E27FC236}">
                <a16:creationId xmlns:a16="http://schemas.microsoft.com/office/drawing/2014/main" id="{2293AE85-815A-572A-FA9D-6D5E785F9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23" y="2189505"/>
            <a:ext cx="4380634" cy="20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7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41CBA5-BC69-36FF-ABDB-0A319F2D74D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335614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Planning </a:t>
            </a:r>
            <a:br>
              <a:rPr lang="es" dirty="0"/>
            </a:br>
            <a:r>
              <a:rPr lang="es" dirty="0"/>
              <a:t>and Community Resources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116730"/>
            <a:ext cx="4475219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Boulder ODM </a:t>
            </a:r>
            <a:r>
              <a:rPr lang="en-US" sz="1800" dirty="0">
                <a:solidFill>
                  <a:srgbClr val="858585"/>
                </a:solidFill>
                <a:hlinkClick r:id="rId3"/>
              </a:rPr>
              <a:t>www.boulderodm.gov/preparedness/</a:t>
            </a:r>
            <a:endParaRPr lang="en-US" sz="1800" dirty="0">
              <a:solidFill>
                <a:srgbClr val="858585"/>
              </a:solidFill>
            </a:endParaRP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Wildfire Partners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Local fire departments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Fire Adapted Colorado </a:t>
            </a:r>
            <a:r>
              <a:rPr lang="en-US" sz="1800" dirty="0">
                <a:solidFill>
                  <a:srgbClr val="858585"/>
                </a:solidFill>
                <a:hlinkClick r:id="rId4"/>
              </a:rPr>
              <a:t>https://fireadaptedco.org/</a:t>
            </a:r>
            <a:r>
              <a:rPr lang="en-US" sz="1800" dirty="0">
                <a:solidFill>
                  <a:srgbClr val="858585"/>
                </a:solidFill>
              </a:rPr>
              <a:t> 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Disaster Strong Series events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Train-the-Trainer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Preparedness for Access and Functional Needs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Preparedness for the Equine Community</a:t>
            </a:r>
          </a:p>
        </p:txBody>
      </p:sp>
      <p:pic>
        <p:nvPicPr>
          <p:cNvPr id="3" name="Picture 2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7251EA5F-91C1-4F54-A1BC-9ADB8A182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443">
            <a:off x="5194286" y="293936"/>
            <a:ext cx="2563556" cy="3318517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92974CFD-313C-4D15-9261-7ACE90D6DD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8647">
            <a:off x="6198109" y="1805421"/>
            <a:ext cx="2438128" cy="315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987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A058933-D0C5-BA32-99ED-84D03F71506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Google Shape;174;p34"/>
          <p:cNvSpPr txBox="1">
            <a:spLocks noGrp="1"/>
          </p:cNvSpPr>
          <p:nvPr>
            <p:ph type="title"/>
          </p:nvPr>
        </p:nvSpPr>
        <p:spPr>
          <a:xfrm>
            <a:off x="355975" y="1731998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0000" dirty="0">
                <a:solidFill>
                  <a:srgbClr val="193441"/>
                </a:solidFill>
              </a:rPr>
              <a:t>Thank you!</a:t>
            </a:r>
            <a:endParaRPr sz="10000" dirty="0">
              <a:solidFill>
                <a:srgbClr val="193441"/>
              </a:solidFill>
            </a:endParaRPr>
          </a:p>
        </p:txBody>
      </p:sp>
      <p:sp>
        <p:nvSpPr>
          <p:cNvPr id="176" name="Google Shape;176;p34"/>
          <p:cNvSpPr txBox="1">
            <a:spLocks noGrp="1"/>
          </p:cNvSpPr>
          <p:nvPr>
            <p:ph type="title" idx="2"/>
          </p:nvPr>
        </p:nvSpPr>
        <p:spPr>
          <a:xfrm>
            <a:off x="463975" y="3752925"/>
            <a:ext cx="4032000" cy="20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chemeClr val="bg2">
                    <a:lumMod val="75000"/>
                  </a:schemeClr>
                </a:solidFill>
              </a:rPr>
              <a:t>Monika Weber</a:t>
            </a:r>
            <a:br>
              <a:rPr lang="es" sz="18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s" sz="1800" dirty="0">
                <a:solidFill>
                  <a:schemeClr val="bg2">
                    <a:lumMod val="75000"/>
                  </a:schemeClr>
                </a:solidFill>
              </a:rPr>
              <a:t>mweber@bouldercounty.org</a:t>
            </a:r>
            <a:endParaRPr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D3FC0-0412-58E0-28FF-BD62FFC77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524" y="671698"/>
            <a:ext cx="3385953" cy="33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72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0E116A8-110C-337B-9C5B-FB6F00CBC75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-50907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6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Workshop Feedback</a:t>
            </a:r>
            <a:endParaRPr sz="60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787FD-76DC-FE1C-6EC9-ED08982A5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472" y="1601204"/>
            <a:ext cx="3069055" cy="30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8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6E983A-6B83-76DA-065D-1E97BECBB09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957700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/>
              <a:t>Disasters </a:t>
            </a:r>
            <a:r>
              <a:rPr lang="es" dirty="0"/>
              <a:t>in Boulder County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488100"/>
            <a:ext cx="5235863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Introduction of terminology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Disaster</a:t>
            </a:r>
          </a:p>
          <a:p>
            <a:pPr marL="742950" lvl="1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Emergency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Disaster history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7C4F7-A94D-A4B1-1D6A-5FB6124EF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520" y="3091771"/>
            <a:ext cx="2131829" cy="1608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EAA2D-8C84-D10E-BECE-BB77F28DB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4007" y="3109626"/>
            <a:ext cx="2386221" cy="1590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538080-7B31-3D8D-A28F-56414C056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956" y="3091771"/>
            <a:ext cx="2259517" cy="1598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5EA626-6BBB-E35D-6328-F8E4B869A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1454" y="3091771"/>
            <a:ext cx="2100989" cy="16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09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A4B370-4368-F89E-8BBF-B95436E2957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35337" y="-5935"/>
            <a:ext cx="3326995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City of Boulder Community Wildfire Protection Planning </a:t>
            </a:r>
            <a:endParaRPr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1EFD0-955D-F393-559A-0447F3D34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250" y="1807252"/>
            <a:ext cx="2661690" cy="2661690"/>
          </a:xfrm>
          <a:prstGeom prst="rect">
            <a:avLst/>
          </a:prstGeom>
        </p:spPr>
      </p:pic>
      <p:sp>
        <p:nvSpPr>
          <p:cNvPr id="5" name="Google Shape;167;p33">
            <a:extLst>
              <a:ext uri="{FF2B5EF4-FFF2-40B4-BE49-F238E27FC236}">
                <a16:creationId xmlns:a16="http://schemas.microsoft.com/office/drawing/2014/main" id="{D990064E-7710-590C-3BFC-7796F6F8FDA4}"/>
              </a:ext>
            </a:extLst>
          </p:cNvPr>
          <p:cNvSpPr txBox="1">
            <a:spLocks/>
          </p:cNvSpPr>
          <p:nvPr/>
        </p:nvSpPr>
        <p:spPr>
          <a:xfrm>
            <a:off x="5027524" y="-7495"/>
            <a:ext cx="3326995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Medium"/>
              <a:buNone/>
              <a:defRPr sz="30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Boulder County Community Wildfire Protection Planning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28456-42E9-88FE-2669-1E910D5D8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460" y="1807252"/>
            <a:ext cx="2680099" cy="26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96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E2A341F-DE11-23A7-454A-977E41D919F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types of disasters have you experienced, or do you think we could experience in our county?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216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D9C4CB7-C9B6-0FE6-2AAA-A28A10FFEF5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575455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Top 5 Risks (2023)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105855"/>
            <a:ext cx="5235863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Wildfire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Communicable Disease/Zoonotic Outbreak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Flood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Winter Storm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Extreme Temperatures</a:t>
            </a:r>
          </a:p>
        </p:txBody>
      </p:sp>
      <p:sp>
        <p:nvSpPr>
          <p:cNvPr id="192" name="Google Shape;192;p36"/>
          <p:cNvSpPr txBox="1">
            <a:spLocks noGrp="1"/>
          </p:cNvSpPr>
          <p:nvPr>
            <p:ph type="body" idx="2"/>
          </p:nvPr>
        </p:nvSpPr>
        <p:spPr>
          <a:xfrm>
            <a:off x="620970" y="3894700"/>
            <a:ext cx="3638400" cy="9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 the most impotant thing: the audience won’t miss the point of your presentation</a:t>
            </a:r>
            <a:endParaRPr dirty="0"/>
          </a:p>
        </p:txBody>
      </p:sp>
      <p:pic>
        <p:nvPicPr>
          <p:cNvPr id="3" name="Picture 2" descr="A picture containing snow, sky, outdoor, skiing&#10;&#10;Description automatically generated">
            <a:extLst>
              <a:ext uri="{FF2B5EF4-FFF2-40B4-BE49-F238E27FC236}">
                <a16:creationId xmlns:a16="http://schemas.microsoft.com/office/drawing/2014/main" id="{98C3FC51-E828-8152-556F-57441F821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4"/>
          <a:stretch/>
        </p:blipFill>
        <p:spPr>
          <a:xfrm>
            <a:off x="3117285" y="2921988"/>
            <a:ext cx="2848380" cy="2020396"/>
          </a:xfrm>
          <a:prstGeom prst="rect">
            <a:avLst/>
          </a:prstGeom>
        </p:spPr>
      </p:pic>
      <p:pic>
        <p:nvPicPr>
          <p:cNvPr id="6" name="Picture 5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D075568A-CA63-67F7-409D-BDF4A7BF57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/>
          <a:stretch/>
        </p:blipFill>
        <p:spPr>
          <a:xfrm>
            <a:off x="0" y="2936684"/>
            <a:ext cx="2996870" cy="2005971"/>
          </a:xfrm>
          <a:prstGeom prst="rect">
            <a:avLst/>
          </a:prstGeom>
        </p:spPr>
      </p:pic>
      <p:pic>
        <p:nvPicPr>
          <p:cNvPr id="10" name="Picture 9" descr="A group of horses standing in a dirt field&#10;&#10;Description automatically generated with low confidence">
            <a:extLst>
              <a:ext uri="{FF2B5EF4-FFF2-40B4-BE49-F238E27FC236}">
                <a16:creationId xmlns:a16="http://schemas.microsoft.com/office/drawing/2014/main" id="{D7510EEB-EA66-7741-EB20-DAACEA0282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r="4031"/>
          <a:stretch/>
        </p:blipFill>
        <p:spPr>
          <a:xfrm>
            <a:off x="6067104" y="2963882"/>
            <a:ext cx="3076896" cy="198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1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6435DA-77BF-BA7B-1D4A-07D9231ECC8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sky, outdoor, mountain&#10;&#10;Description automatically generated">
            <a:extLst>
              <a:ext uri="{FF2B5EF4-FFF2-40B4-BE49-F238E27FC236}">
                <a16:creationId xmlns:a16="http://schemas.microsoft.com/office/drawing/2014/main" id="{8D5F0D49-D5B7-FCD6-FF66-92B3A931F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3000"/>
          </a:blip>
          <a:srcRect t="3858" r="15178" b="10296"/>
          <a:stretch/>
        </p:blipFill>
        <p:spPr>
          <a:xfrm>
            <a:off x="-1953492" y="-1322863"/>
            <a:ext cx="11859491" cy="6745524"/>
          </a:xfrm>
          <a:prstGeom prst="rect">
            <a:avLst/>
          </a:prstGeom>
        </p:spPr>
      </p:pic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Emergency Alerts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81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24F23A-03F1-1751-1825-A560080C366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95300" y="1508550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s" sz="4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 you typically get information emergencies or disasters?</a:t>
            </a:r>
            <a:endParaRPr sz="4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9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DF71127-41E3-AD4E-B56C-073199F493F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Google Shape;189;p36"/>
          <p:cNvSpPr txBox="1">
            <a:spLocks noGrp="1"/>
          </p:cNvSpPr>
          <p:nvPr>
            <p:ph type="title"/>
          </p:nvPr>
        </p:nvSpPr>
        <p:spPr>
          <a:xfrm>
            <a:off x="498869" y="602975"/>
            <a:ext cx="808521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s" dirty="0"/>
              <a:t>Types of Notification</a:t>
            </a:r>
            <a:endParaRPr dirty="0"/>
          </a:p>
        </p:txBody>
      </p:sp>
      <p:sp>
        <p:nvSpPr>
          <p:cNvPr id="190" name="Google Shape;190;p36"/>
          <p:cNvSpPr txBox="1">
            <a:spLocks noGrp="1"/>
          </p:cNvSpPr>
          <p:nvPr>
            <p:ph type="body" idx="1"/>
          </p:nvPr>
        </p:nvSpPr>
        <p:spPr>
          <a:xfrm>
            <a:off x="559919" y="1070311"/>
            <a:ext cx="6727572" cy="9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You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Neighbors/friends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Everbridge Opt-In Alerts</a:t>
            </a:r>
          </a:p>
          <a:p>
            <a:pPr marL="285750" indent="-285750"/>
            <a:r>
              <a:rPr lang="en-US" sz="1800" dirty="0" err="1">
                <a:solidFill>
                  <a:schemeClr val="bg2">
                    <a:lumMod val="75000"/>
                  </a:schemeClr>
                </a:solidFill>
              </a:rPr>
              <a:t>ReachWell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 Translation App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Wireless Emergency Alert (WEA)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Emergency Alert System (EAS)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NOAA All-Hazards Weather Radio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Sirens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Door to door</a:t>
            </a:r>
          </a:p>
          <a:p>
            <a:pPr marL="285750" indent="-285750"/>
            <a:r>
              <a:rPr lang="en-US" sz="1800" dirty="0">
                <a:solidFill>
                  <a:schemeClr val="bg2">
                    <a:lumMod val="75000"/>
                  </a:schemeClr>
                </a:solidFill>
              </a:rPr>
              <a:t>Social media</a:t>
            </a:r>
          </a:p>
          <a:p>
            <a:pPr marL="742950" lvl="1" indent="-285750"/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build="p"/>
    </p:bldLst>
  </p:timing>
</p:sld>
</file>

<file path=ppt/theme/theme1.xml><?xml version="1.0" encoding="utf-8"?>
<a:theme xmlns:a="http://schemas.openxmlformats.org/drawingml/2006/main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1BDC8E70F34D43AA0343F0CEC629DE" ma:contentTypeVersion="18" ma:contentTypeDescription="Create a new document." ma:contentTypeScope="" ma:versionID="6845876b46d4dded6e83a475a96a27b9">
  <xsd:schema xmlns:xsd="http://www.w3.org/2001/XMLSchema" xmlns:xs="http://www.w3.org/2001/XMLSchema" xmlns:p="http://schemas.microsoft.com/office/2006/metadata/properties" xmlns:ns1="http://schemas.microsoft.com/sharepoint/v3" xmlns:ns2="b42d439b-9c3f-4bd4-b05b-b59ab6d2e7d6" xmlns:ns3="f7878afc-a8da-4c4e-94bb-e5ef8dda8f18" targetNamespace="http://schemas.microsoft.com/office/2006/metadata/properties" ma:root="true" ma:fieldsID="588f442b00b40a8be7dbd85e3b62deb8" ns1:_="" ns2:_="" ns3:_="">
    <xsd:import namespace="http://schemas.microsoft.com/sharepoint/v3"/>
    <xsd:import namespace="b42d439b-9c3f-4bd4-b05b-b59ab6d2e7d6"/>
    <xsd:import namespace="f7878afc-a8da-4c4e-94bb-e5ef8dda8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d439b-9c3f-4bd4-b05b-b59ab6d2e7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8bb7acd-44ab-44c1-b946-277671ca6b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78afc-a8da-4c4e-94bb-e5ef8dda8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7c7445-099b-45f3-b3f8-fa37619a7638}" ma:internalName="TaxCatchAll" ma:showField="CatchAllData" ma:web="f7878afc-a8da-4c4e-94bb-e5ef8dda8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f7878afc-a8da-4c4e-94bb-e5ef8dda8f18" xsi:nil="true"/>
    <lcf76f155ced4ddcb4097134ff3c332f xmlns="b42d439b-9c3f-4bd4-b05b-b59ab6d2e7d6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BAC7C73-5EB2-4F25-B757-A07A89A9F9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2d439b-9c3f-4bd4-b05b-b59ab6d2e7d6"/>
    <ds:schemaRef ds:uri="f7878afc-a8da-4c4e-94bb-e5ef8dda8f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996541-0751-4A25-BD02-F7E0EB7E17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69A498-C5DB-4AB8-BCBF-5B9C4D5055B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7878afc-a8da-4c4e-94bb-e5ef8dda8f18"/>
    <ds:schemaRef ds:uri="b42d439b-9c3f-4bd4-b05b-b59ab6d2e7d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787</Words>
  <Application>Microsoft Office PowerPoint</Application>
  <PresentationFormat>On-screen Show (16:9)</PresentationFormat>
  <Paragraphs>148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Roboto Medium</vt:lpstr>
      <vt:lpstr>Roboto</vt:lpstr>
      <vt:lpstr>YACgETiWKS8 0</vt:lpstr>
      <vt:lpstr>Simple business</vt:lpstr>
      <vt:lpstr>PREPAREDNESS BASICS</vt:lpstr>
      <vt:lpstr>Overview</vt:lpstr>
      <vt:lpstr>Boulder County  Hazard Profile</vt:lpstr>
      <vt:lpstr>Disasters in Boulder County</vt:lpstr>
      <vt:lpstr>What types of disasters have you experienced, or do you think we could experience in our county?</vt:lpstr>
      <vt:lpstr>Top 5 Risks (2023)</vt:lpstr>
      <vt:lpstr>Emergency Alerts</vt:lpstr>
      <vt:lpstr>How do you typically get information emergencies or disasters?</vt:lpstr>
      <vt:lpstr>Types of Notification</vt:lpstr>
      <vt:lpstr>Everbridge Opt-In Alerts</vt:lpstr>
      <vt:lpstr>ReachWell Translation App</vt:lpstr>
      <vt:lpstr>Remember…  You are always your first notification.</vt:lpstr>
      <vt:lpstr>Initiating an Alert</vt:lpstr>
      <vt:lpstr>PowerPoint Presentation</vt:lpstr>
      <vt:lpstr>PowerPoint Presentation</vt:lpstr>
      <vt:lpstr>PowerPoint Presentation</vt:lpstr>
      <vt:lpstr>PowerPoint Presentation</vt:lpstr>
      <vt:lpstr>Notification Terminology</vt:lpstr>
      <vt:lpstr>ADVISORY</vt:lpstr>
      <vt:lpstr>WARNING</vt:lpstr>
      <vt:lpstr>ORDER</vt:lpstr>
      <vt:lpstr>Notification Actions</vt:lpstr>
      <vt:lpstr>Notification Actions</vt:lpstr>
      <vt:lpstr>Assessing Your Risk</vt:lpstr>
      <vt:lpstr>Lifelines</vt:lpstr>
      <vt:lpstr>  Shocks   vs. Stressors </vt:lpstr>
      <vt:lpstr>  What things are you already doing to be prepared?    What lifelines are you less certain that you have a plan for?    What are some of your vulnerabilities?</vt:lpstr>
      <vt:lpstr>Making a Plan</vt:lpstr>
      <vt:lpstr>Planning  Components</vt:lpstr>
      <vt:lpstr>Creating Your  Personal Plan</vt:lpstr>
      <vt:lpstr>Communication</vt:lpstr>
      <vt:lpstr>Evacuation or Sheltering-in-Place</vt:lpstr>
      <vt:lpstr>Grab List</vt:lpstr>
      <vt:lpstr>Example Grab List</vt:lpstr>
      <vt:lpstr>Additional Considerations</vt:lpstr>
      <vt:lpstr>Additional Preparedness Steps</vt:lpstr>
      <vt:lpstr>Planning  and Community Resources</vt:lpstr>
      <vt:lpstr>Thank you!</vt:lpstr>
      <vt:lpstr>Workshop Feedback</vt:lpstr>
      <vt:lpstr>City of Boulder Community Wildfire Protection Planning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TRAIN-THE-TRAINER WORKSHOP</dc:title>
  <dc:creator>Weber, Monika</dc:creator>
  <cp:lastModifiedBy>Weber, Monika</cp:lastModifiedBy>
  <cp:revision>6</cp:revision>
  <dcterms:modified xsi:type="dcterms:W3CDTF">2024-02-02T21:05:13Z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0x010100401BDC8E70F34D43AA0343F0CEC629DE</vt:lpwstr>
  </property>
  <property fmtid="{D5CDD505-2E9C-101B-9397-08002B2CF9AE}" pid="3" name="MediaServiceImageTags">
    <vt:lpwstr/>
  </property>
</Properties>
</file>